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614" r:id="rId3"/>
    <p:sldId id="615" r:id="rId4"/>
    <p:sldId id="623" r:id="rId5"/>
    <p:sldId id="624" r:id="rId6"/>
    <p:sldId id="625" r:id="rId7"/>
    <p:sldId id="257" r:id="rId8"/>
    <p:sldId id="258" r:id="rId9"/>
    <p:sldId id="263" r:id="rId10"/>
    <p:sldId id="627" r:id="rId11"/>
    <p:sldId id="628" r:id="rId12"/>
    <p:sldId id="629" r:id="rId13"/>
    <p:sldId id="630" r:id="rId14"/>
    <p:sldId id="631" r:id="rId15"/>
    <p:sldId id="633" r:id="rId16"/>
    <p:sldId id="634" r:id="rId17"/>
    <p:sldId id="635" r:id="rId18"/>
    <p:sldId id="636" r:id="rId1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C22FFFF-E7D1-401C-BB41-DBBD94B17EAE}"/>
    <pc:docChg chg="undo custSel addSld delSld modSld sldOrd">
      <pc:chgData name="Siniša Vuksan" userId="3af124f9-b8e7-46e3-9422-21ae1d17ac0b" providerId="ADAL" clId="{6C22FFFF-E7D1-401C-BB41-DBBD94B17EAE}" dt="2022-02-23T12:52:56.091" v="3676" actId="1076"/>
      <pc:docMkLst>
        <pc:docMk/>
      </pc:docMkLst>
      <pc:sldChg chg="modSp">
        <pc:chgData name="Siniša Vuksan" userId="3af124f9-b8e7-46e3-9422-21ae1d17ac0b" providerId="ADAL" clId="{6C22FFFF-E7D1-401C-BB41-DBBD94B17EAE}" dt="2022-02-22T12:57:47.530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C22FFFF-E7D1-401C-BB41-DBBD94B17EAE}" dt="2022-02-22T12:57:47.530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0:28:26.400" v="906"/>
        <pc:sldMkLst>
          <pc:docMk/>
          <pc:sldMk cId="2732866877" sldId="257"/>
        </pc:sldMkLst>
        <pc:spChg chg="add mod">
          <ac:chgData name="Siniša Vuksan" userId="3af124f9-b8e7-46e3-9422-21ae1d17ac0b" providerId="ADAL" clId="{6C22FFFF-E7D1-401C-BB41-DBBD94B17EAE}" dt="2022-02-23T10:22:31.600" v="871" actId="1076"/>
          <ac:spMkLst>
            <pc:docMk/>
            <pc:sldMk cId="2732866877" sldId="257"/>
            <ac:spMk id="14" creationId="{0B327EAB-2987-4775-81FD-9DAA3342D5A0}"/>
          </ac:spMkLst>
        </pc:spChg>
        <pc:spChg chg="del">
          <ac:chgData name="Siniša Vuksan" userId="3af124f9-b8e7-46e3-9422-21ae1d17ac0b" providerId="ADAL" clId="{6C22FFFF-E7D1-401C-BB41-DBBD94B17EAE}" dt="2022-02-23T10:22:18.939" v="867" actId="478"/>
          <ac:spMkLst>
            <pc:docMk/>
            <pc:sldMk cId="2732866877" sldId="257"/>
            <ac:spMk id="17" creationId="{BA49F45A-7C54-46C7-A703-0D7A88AFF569}"/>
          </ac:spMkLst>
        </pc:spChg>
        <pc:picChg chg="del">
          <ac:chgData name="Siniša Vuksan" userId="3af124f9-b8e7-46e3-9422-21ae1d17ac0b" providerId="ADAL" clId="{6C22FFFF-E7D1-401C-BB41-DBBD94B17EAE}" dt="2022-02-23T10:22:19.618" v="868" actId="478"/>
          <ac:picMkLst>
            <pc:docMk/>
            <pc:sldMk cId="2732866877" sldId="257"/>
            <ac:picMk id="2054" creationId="{08D67ABB-E7E1-4C4D-BC57-038718227DB3}"/>
          </ac:picMkLst>
        </pc:picChg>
      </pc:sldChg>
      <pc:sldChg chg="modSp add mod modTransition modAnim">
        <pc:chgData name="Siniša Vuksan" userId="3af124f9-b8e7-46e3-9422-21ae1d17ac0b" providerId="ADAL" clId="{6C22FFFF-E7D1-401C-BB41-DBBD94B17EAE}" dt="2022-02-23T12:49:36.568" v="3587" actId="1076"/>
        <pc:sldMkLst>
          <pc:docMk/>
          <pc:sldMk cId="2317670766" sldId="258"/>
        </pc:sldMkLst>
        <pc:spChg chg="mod">
          <ac:chgData name="Siniša Vuksan" userId="3af124f9-b8e7-46e3-9422-21ae1d17ac0b" providerId="ADAL" clId="{6C22FFFF-E7D1-401C-BB41-DBBD94B17EAE}" dt="2022-02-23T12:48:59.786" v="3585" actId="20577"/>
          <ac:spMkLst>
            <pc:docMk/>
            <pc:sldMk cId="2317670766" sldId="258"/>
            <ac:spMk id="3" creationId="{00000000-0000-0000-0000-000000000000}"/>
          </ac:spMkLst>
        </pc:spChg>
        <pc:picChg chg="mod">
          <ac:chgData name="Siniša Vuksan" userId="3af124f9-b8e7-46e3-9422-21ae1d17ac0b" providerId="ADAL" clId="{6C22FFFF-E7D1-401C-BB41-DBBD94B17EAE}" dt="2022-02-23T12:49:36.568" v="3587" actId="1076"/>
          <ac:picMkLst>
            <pc:docMk/>
            <pc:sldMk cId="2317670766" sldId="258"/>
            <ac:picMk id="3074" creationId="{00000000-0000-0000-0000-000000000000}"/>
          </ac:picMkLst>
        </pc:picChg>
      </pc:sldChg>
      <pc:sldChg chg="delSp add del mod delAnim">
        <pc:chgData name="Siniša Vuksan" userId="3af124f9-b8e7-46e3-9422-21ae1d17ac0b" providerId="ADAL" clId="{6C22FFFF-E7D1-401C-BB41-DBBD94B17EAE}" dt="2022-02-23T10:22:37.979" v="873" actId="47"/>
        <pc:sldMkLst>
          <pc:docMk/>
          <pc:sldMk cId="2759844826" sldId="258"/>
        </pc:sldMkLst>
        <pc:spChg chg="del">
          <ac:chgData name="Siniša Vuksan" userId="3af124f9-b8e7-46e3-9422-21ae1d17ac0b" providerId="ADAL" clId="{6C22FFFF-E7D1-401C-BB41-DBBD94B17EAE}" dt="2022-02-23T10:22:24.687" v="869" actId="21"/>
          <ac:spMkLst>
            <pc:docMk/>
            <pc:sldMk cId="2759844826" sldId="258"/>
            <ac:spMk id="4" creationId="{8C7F51BB-625E-42C5-B701-0A1151AEE283}"/>
          </ac:spMkLst>
        </pc:spChg>
      </pc:sldChg>
      <pc:sldChg chg="addSp modSp add mod modTransition modAnim">
        <pc:chgData name="Siniša Vuksan" userId="3af124f9-b8e7-46e3-9422-21ae1d17ac0b" providerId="ADAL" clId="{6C22FFFF-E7D1-401C-BB41-DBBD94B17EAE}" dt="2022-02-23T12:49:45.559" v="3591" actId="14100"/>
        <pc:sldMkLst>
          <pc:docMk/>
          <pc:sldMk cId="2506151885" sldId="263"/>
        </pc:sldMkLst>
        <pc:spChg chg="mod">
          <ac:chgData name="Siniša Vuksan" userId="3af124f9-b8e7-46e3-9422-21ae1d17ac0b" providerId="ADAL" clId="{6C22FFFF-E7D1-401C-BB41-DBBD94B17EAE}" dt="2022-02-23T11:06:19.075" v="915" actId="20577"/>
          <ac:spMkLst>
            <pc:docMk/>
            <pc:sldMk cId="2506151885" sldId="263"/>
            <ac:spMk id="3" creationId="{00000000-0000-0000-0000-000000000000}"/>
          </ac:spMkLst>
        </pc:spChg>
        <pc:spChg chg="add mod">
          <ac:chgData name="Siniša Vuksan" userId="3af124f9-b8e7-46e3-9422-21ae1d17ac0b" providerId="ADAL" clId="{6C22FFFF-E7D1-401C-BB41-DBBD94B17EAE}" dt="2022-02-23T11:07:41.527" v="976" actId="122"/>
          <ac:spMkLst>
            <pc:docMk/>
            <pc:sldMk cId="2506151885" sldId="263"/>
            <ac:spMk id="4" creationId="{BD012A0C-0C7D-43F7-9C51-40C560284C2A}"/>
          </ac:spMkLst>
        </pc:spChg>
        <pc:picChg chg="mod">
          <ac:chgData name="Siniša Vuksan" userId="3af124f9-b8e7-46e3-9422-21ae1d17ac0b" providerId="ADAL" clId="{6C22FFFF-E7D1-401C-BB41-DBBD94B17EAE}" dt="2022-02-23T12:49:45.559" v="3591" actId="14100"/>
          <ac:picMkLst>
            <pc:docMk/>
            <pc:sldMk cId="2506151885" sldId="263"/>
            <ac:picMk id="5122" creationId="{00000000-0000-0000-0000-000000000000}"/>
          </ac:picMkLst>
        </pc:picChg>
      </pc:sldChg>
      <pc:sldChg chg="del">
        <pc:chgData name="Siniša Vuksan" userId="3af124f9-b8e7-46e3-9422-21ae1d17ac0b" providerId="ADAL" clId="{6C22FFFF-E7D1-401C-BB41-DBBD94B17EAE}" dt="2022-02-22T12:56:55.836" v="0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6C22FFFF-E7D1-401C-BB41-DBBD94B17EAE}" dt="2022-02-22T12:56:56.401" v="1" actId="47"/>
        <pc:sldMkLst>
          <pc:docMk/>
          <pc:sldMk cId="1167673325" sldId="300"/>
        </pc:sldMkLst>
      </pc:sldChg>
      <pc:sldChg chg="del">
        <pc:chgData name="Siniša Vuksan" userId="3af124f9-b8e7-46e3-9422-21ae1d17ac0b" providerId="ADAL" clId="{6C22FFFF-E7D1-401C-BB41-DBBD94B17EAE}" dt="2022-02-23T12:34:50.360" v="2905" actId="47"/>
        <pc:sldMkLst>
          <pc:docMk/>
          <pc:sldMk cId="780862427" sldId="604"/>
        </pc:sldMkLst>
      </pc:sldChg>
      <pc:sldChg chg="modSp del mod">
        <pc:chgData name="Siniša Vuksan" userId="3af124f9-b8e7-46e3-9422-21ae1d17ac0b" providerId="ADAL" clId="{6C22FFFF-E7D1-401C-BB41-DBBD94B17EAE}" dt="2022-02-23T12:34:46.625" v="2899" actId="47"/>
        <pc:sldMkLst>
          <pc:docMk/>
          <pc:sldMk cId="1586339126" sldId="605"/>
        </pc:sldMkLst>
        <pc:picChg chg="mod">
          <ac:chgData name="Siniša Vuksan" userId="3af124f9-b8e7-46e3-9422-21ae1d17ac0b" providerId="ADAL" clId="{6C22FFFF-E7D1-401C-BB41-DBBD94B17EAE}" dt="2022-02-23T12:27:59.705" v="2699" actId="1076"/>
          <ac:picMkLst>
            <pc:docMk/>
            <pc:sldMk cId="1586339126" sldId="605"/>
            <ac:picMk id="2" creationId="{B69E1C10-ACFD-49C4-B019-6B92ED78F85E}"/>
          </ac:picMkLst>
        </pc:picChg>
      </pc:sldChg>
      <pc:sldChg chg="del">
        <pc:chgData name="Siniša Vuksan" userId="3af124f9-b8e7-46e3-9422-21ae1d17ac0b" providerId="ADAL" clId="{6C22FFFF-E7D1-401C-BB41-DBBD94B17EAE}" dt="2022-02-23T12:34:47.048" v="2900" actId="47"/>
        <pc:sldMkLst>
          <pc:docMk/>
          <pc:sldMk cId="2727989388" sldId="606"/>
        </pc:sldMkLst>
      </pc:sldChg>
      <pc:sldChg chg="addSp modSp mod ord modAnim">
        <pc:chgData name="Siniša Vuksan" userId="3af124f9-b8e7-46e3-9422-21ae1d17ac0b" providerId="ADAL" clId="{6C22FFFF-E7D1-401C-BB41-DBBD94B17EAE}" dt="2022-02-22T13:04:25.275" v="92"/>
        <pc:sldMkLst>
          <pc:docMk/>
          <pc:sldMk cId="23558642" sldId="614"/>
        </pc:sldMkLst>
        <pc:spChg chg="mod">
          <ac:chgData name="Siniša Vuksan" userId="3af124f9-b8e7-46e3-9422-21ae1d17ac0b" providerId="ADAL" clId="{6C22FFFF-E7D1-401C-BB41-DBBD94B17EAE}" dt="2022-02-22T13:04:22.884" v="90" actId="14100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2:56:59.944" v="3" actId="20577"/>
          <ac:spMkLst>
            <pc:docMk/>
            <pc:sldMk cId="23558642" sldId="614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2T13:02:12.860" v="70" actId="1035"/>
          <ac:spMkLst>
            <pc:docMk/>
            <pc:sldMk cId="23558642" sldId="614"/>
            <ac:spMk id="8" creationId="{C5357371-4897-46D0-843F-BD811E544FF2}"/>
          </ac:spMkLst>
        </pc:spChg>
        <pc:spChg chg="add mod">
          <ac:chgData name="Siniša Vuksan" userId="3af124f9-b8e7-46e3-9422-21ae1d17ac0b" providerId="ADAL" clId="{6C22FFFF-E7D1-401C-BB41-DBBD94B17EAE}" dt="2022-02-22T13:02:21.731" v="75" actId="1035"/>
          <ac:spMkLst>
            <pc:docMk/>
            <pc:sldMk cId="23558642" sldId="614"/>
            <ac:spMk id="9" creationId="{C4B7D9BA-70D3-4C57-8E6F-F9B410E695A0}"/>
          </ac:spMkLst>
        </pc:spChg>
        <pc:spChg chg="add mod">
          <ac:chgData name="Siniša Vuksan" userId="3af124f9-b8e7-46e3-9422-21ae1d17ac0b" providerId="ADAL" clId="{6C22FFFF-E7D1-401C-BB41-DBBD94B17EAE}" dt="2022-02-22T13:02:33.459" v="78" actId="1076"/>
          <ac:spMkLst>
            <pc:docMk/>
            <pc:sldMk cId="23558642" sldId="614"/>
            <ac:spMk id="10" creationId="{7DA0C397-E231-49E2-BFCD-E047A5545431}"/>
          </ac:spMkLst>
        </pc:spChg>
        <pc:spChg chg="add mod">
          <ac:chgData name="Siniša Vuksan" userId="3af124f9-b8e7-46e3-9422-21ae1d17ac0b" providerId="ADAL" clId="{6C22FFFF-E7D1-401C-BB41-DBBD94B17EAE}" dt="2022-02-22T13:02:42.638" v="83" actId="1035"/>
          <ac:spMkLst>
            <pc:docMk/>
            <pc:sldMk cId="23558642" sldId="614"/>
            <ac:spMk id="11" creationId="{860911DC-AA27-4734-B12E-8729F104033A}"/>
          </ac:spMkLst>
        </pc:spChg>
        <pc:spChg chg="add mod">
          <ac:chgData name="Siniša Vuksan" userId="3af124f9-b8e7-46e3-9422-21ae1d17ac0b" providerId="ADAL" clId="{6C22FFFF-E7D1-401C-BB41-DBBD94B17EAE}" dt="2022-02-22T13:04:06.075" v="86" actId="1076"/>
          <ac:spMkLst>
            <pc:docMk/>
            <pc:sldMk cId="23558642" sldId="614"/>
            <ac:spMk id="12" creationId="{442D4846-1D6F-4929-86BE-B46BACA2E3B4}"/>
          </ac:spMkLst>
        </pc:spChg>
        <pc:spChg chg="add mod">
          <ac:chgData name="Siniša Vuksan" userId="3af124f9-b8e7-46e3-9422-21ae1d17ac0b" providerId="ADAL" clId="{6C22FFFF-E7D1-401C-BB41-DBBD94B17EAE}" dt="2022-02-22T13:04:17.747" v="89" actId="1076"/>
          <ac:spMkLst>
            <pc:docMk/>
            <pc:sldMk cId="23558642" sldId="614"/>
            <ac:spMk id="13" creationId="{D807241A-F257-4912-91DF-B88400ABAF3E}"/>
          </ac:spMkLst>
        </pc:spChg>
        <pc:picChg chg="mod">
          <ac:chgData name="Siniša Vuksan" userId="3af124f9-b8e7-46e3-9422-21ae1d17ac0b" providerId="ADAL" clId="{6C22FFFF-E7D1-401C-BB41-DBBD94B17EAE}" dt="2022-02-22T12:59:23.243" v="26" actId="1076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2T12:57:37.324" v="4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6C22FFFF-E7D1-401C-BB41-DBBD94B17EAE}" dt="2022-02-22T13:09:39.366" v="422"/>
        <pc:sldMkLst>
          <pc:docMk/>
          <pc:sldMk cId="1578966495" sldId="615"/>
        </pc:sldMkLst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6C22FFFF-E7D1-401C-BB41-DBBD94B17EAE}" dt="2022-02-22T13:05:58.396" v="151" actId="20577"/>
          <ac:spMkLst>
            <pc:docMk/>
            <pc:sldMk cId="1578966495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7" creationId="{762489CD-E095-4031-991A-2C20FE42D22A}"/>
          </ac:spMkLst>
        </pc:spChg>
        <pc:spChg chg="del">
          <ac:chgData name="Siniša Vuksan" userId="3af124f9-b8e7-46e3-9422-21ae1d17ac0b" providerId="ADAL" clId="{6C22FFFF-E7D1-401C-BB41-DBBD94B17EAE}" dt="2022-02-22T13:04:47.042" v="94" actId="478"/>
          <ac:spMkLst>
            <pc:docMk/>
            <pc:sldMk cId="1578966495" sldId="615"/>
            <ac:spMk id="8" creationId="{5B0298E2-D350-404E-A776-C307FA0DEDF6}"/>
          </ac:spMkLst>
        </pc:spChg>
        <pc:spChg chg="add mod">
          <ac:chgData name="Siniša Vuksan" userId="3af124f9-b8e7-46e3-9422-21ae1d17ac0b" providerId="ADAL" clId="{6C22FFFF-E7D1-401C-BB41-DBBD94B17EAE}" dt="2022-02-22T13:08:06.514" v="342" actId="1036"/>
          <ac:spMkLst>
            <pc:docMk/>
            <pc:sldMk cId="1578966495" sldId="615"/>
            <ac:spMk id="9" creationId="{F7A6F725-7CF3-4CA9-A832-1C503E886ADF}"/>
          </ac:spMkLst>
        </pc:spChg>
        <pc:spChg chg="add mod">
          <ac:chgData name="Siniša Vuksan" userId="3af124f9-b8e7-46e3-9422-21ae1d17ac0b" providerId="ADAL" clId="{6C22FFFF-E7D1-401C-BB41-DBBD94B17EAE}" dt="2022-02-22T13:09:34.683" v="420" actId="14100"/>
          <ac:spMkLst>
            <pc:docMk/>
            <pc:sldMk cId="1578966495" sldId="615"/>
            <ac:spMk id="11" creationId="{08B17D54-1E7A-4C40-B850-0D9D9407B68A}"/>
          </ac:spMkLst>
        </pc:spChg>
        <pc:picChg chg="mod">
          <ac:chgData name="Siniša Vuksan" userId="3af124f9-b8e7-46e3-9422-21ae1d17ac0b" providerId="ADAL" clId="{6C22FFFF-E7D1-401C-BB41-DBBD94B17EAE}" dt="2022-02-22T13:05:22.731" v="97" actId="1076"/>
          <ac:picMkLst>
            <pc:docMk/>
            <pc:sldMk cId="1578966495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6C22FFFF-E7D1-401C-BB41-DBBD94B17EAE}" dt="2022-02-22T13:04:43.013" v="93" actId="14826"/>
          <ac:picMkLst>
            <pc:docMk/>
            <pc:sldMk cId="1578966495" sldId="61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2T13:08:37.164" v="347" actId="1076"/>
          <ac:picMkLst>
            <pc:docMk/>
            <pc:sldMk cId="1578966495" sldId="615"/>
            <ac:picMk id="10" creationId="{299109C4-280A-4BFA-8BE2-CFBA7C8C065C}"/>
          </ac:picMkLst>
        </pc:picChg>
      </pc:sldChg>
      <pc:sldChg chg="del">
        <pc:chgData name="Siniša Vuksan" userId="3af124f9-b8e7-46e3-9422-21ae1d17ac0b" providerId="ADAL" clId="{6C22FFFF-E7D1-401C-BB41-DBBD94B17EAE}" dt="2022-02-23T12:34:44.776" v="2897" actId="47"/>
        <pc:sldMkLst>
          <pc:docMk/>
          <pc:sldMk cId="1520211222" sldId="616"/>
        </pc:sldMkLst>
      </pc:sldChg>
      <pc:sldChg chg="del">
        <pc:chgData name="Siniša Vuksan" userId="3af124f9-b8e7-46e3-9422-21ae1d17ac0b" providerId="ADAL" clId="{6C22FFFF-E7D1-401C-BB41-DBBD94B17EAE}" dt="2022-02-23T12:34:46.060" v="2898" actId="47"/>
        <pc:sldMkLst>
          <pc:docMk/>
          <pc:sldMk cId="3245023160" sldId="617"/>
        </pc:sldMkLst>
      </pc:sldChg>
      <pc:sldChg chg="del">
        <pc:chgData name="Siniša Vuksan" userId="3af124f9-b8e7-46e3-9422-21ae1d17ac0b" providerId="ADAL" clId="{6C22FFFF-E7D1-401C-BB41-DBBD94B17EAE}" dt="2022-02-23T12:34:47.440" v="2901" actId="47"/>
        <pc:sldMkLst>
          <pc:docMk/>
          <pc:sldMk cId="204366841" sldId="618"/>
        </pc:sldMkLst>
      </pc:sldChg>
      <pc:sldChg chg="del">
        <pc:chgData name="Siniša Vuksan" userId="3af124f9-b8e7-46e3-9422-21ae1d17ac0b" providerId="ADAL" clId="{6C22FFFF-E7D1-401C-BB41-DBBD94B17EAE}" dt="2022-02-23T12:34:48.335" v="2902" actId="47"/>
        <pc:sldMkLst>
          <pc:docMk/>
          <pc:sldMk cId="341361254" sldId="619"/>
        </pc:sldMkLst>
      </pc:sldChg>
      <pc:sldChg chg="del">
        <pc:chgData name="Siniša Vuksan" userId="3af124f9-b8e7-46e3-9422-21ae1d17ac0b" providerId="ADAL" clId="{6C22FFFF-E7D1-401C-BB41-DBBD94B17EAE}" dt="2022-02-23T12:34:49.120" v="2903" actId="47"/>
        <pc:sldMkLst>
          <pc:docMk/>
          <pc:sldMk cId="3170902459" sldId="620"/>
        </pc:sldMkLst>
      </pc:sldChg>
      <pc:sldChg chg="del">
        <pc:chgData name="Siniša Vuksan" userId="3af124f9-b8e7-46e3-9422-21ae1d17ac0b" providerId="ADAL" clId="{6C22FFFF-E7D1-401C-BB41-DBBD94B17EAE}" dt="2022-02-23T12:34:50.345" v="2904" actId="47"/>
        <pc:sldMkLst>
          <pc:docMk/>
          <pc:sldMk cId="1649209003" sldId="621"/>
        </pc:sldMkLst>
      </pc:sldChg>
      <pc:sldChg chg="delSp new del mod">
        <pc:chgData name="Siniša Vuksan" userId="3af124f9-b8e7-46e3-9422-21ae1d17ac0b" providerId="ADAL" clId="{6C22FFFF-E7D1-401C-BB41-DBBD94B17EAE}" dt="2022-02-23T10:22:37" v="872" actId="47"/>
        <pc:sldMkLst>
          <pc:docMk/>
          <pc:sldMk cId="2771847537" sldId="622"/>
        </pc:sldMkLst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2" creationId="{4F71EF4D-EFBC-4151-B9B4-08DE82CF2380}"/>
          </ac:spMkLst>
        </pc:spChg>
        <pc:spChg chg="del">
          <ac:chgData name="Siniša Vuksan" userId="3af124f9-b8e7-46e3-9422-21ae1d17ac0b" providerId="ADAL" clId="{6C22FFFF-E7D1-401C-BB41-DBBD94B17EAE}" dt="2022-02-22T12:57:59.161" v="17" actId="478"/>
          <ac:spMkLst>
            <pc:docMk/>
            <pc:sldMk cId="2771847537" sldId="622"/>
            <ac:spMk id="3" creationId="{CB656482-6FE1-4311-B3D5-7BB1CEF133EA}"/>
          </ac:spMkLst>
        </pc:spChg>
      </pc:sldChg>
      <pc:sldChg chg="delSp modSp add mod ord delAnim modAnim">
        <pc:chgData name="Siniša Vuksan" userId="3af124f9-b8e7-46e3-9422-21ae1d17ac0b" providerId="ADAL" clId="{6C22FFFF-E7D1-401C-BB41-DBBD94B17EAE}" dt="2022-02-22T13:14:15.637" v="472"/>
        <pc:sldMkLst>
          <pc:docMk/>
          <pc:sldMk cId="1172326979" sldId="623"/>
        </pc:sldMkLst>
        <pc:spChg chg="mod">
          <ac:chgData name="Siniša Vuksan" userId="3af124f9-b8e7-46e3-9422-21ae1d17ac0b" providerId="ADAL" clId="{6C22FFFF-E7D1-401C-BB41-DBBD94B17EAE}" dt="2022-02-22T13:14:06.723" v="469" actId="20577"/>
          <ac:spMkLst>
            <pc:docMk/>
            <pc:sldMk cId="1172326979" sldId="62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2T13:10:12.467" v="425" actId="20577"/>
          <ac:spMkLst>
            <pc:docMk/>
            <pc:sldMk cId="1172326979" sldId="623"/>
            <ac:spMk id="7" creationId="{BD27CF50-1D5A-4213-9C4D-0ED4E94F5CE1}"/>
          </ac:spMkLst>
        </pc:spChg>
        <pc:spChg chg="del">
          <ac:chgData name="Siniša Vuksan" userId="3af124f9-b8e7-46e3-9422-21ae1d17ac0b" providerId="ADAL" clId="{6C22FFFF-E7D1-401C-BB41-DBBD94B17EAE}" dt="2022-02-22T13:10:41.111" v="427" actId="478"/>
          <ac:spMkLst>
            <pc:docMk/>
            <pc:sldMk cId="1172326979" sldId="623"/>
            <ac:spMk id="19" creationId="{9A438C54-A208-4118-B298-44331C16F8D9}"/>
          </ac:spMkLst>
        </pc:spChg>
        <pc:picChg chg="mod">
          <ac:chgData name="Siniša Vuksan" userId="3af124f9-b8e7-46e3-9422-21ae1d17ac0b" providerId="ADAL" clId="{6C22FFFF-E7D1-401C-BB41-DBBD94B17EAE}" dt="2022-02-22T13:10:38.458" v="426" actId="14826"/>
          <ac:picMkLst>
            <pc:docMk/>
            <pc:sldMk cId="1172326979" sldId="623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2T13:14:10.838" v="470" actId="1076"/>
          <ac:picMkLst>
            <pc:docMk/>
            <pc:sldMk cId="1172326979" sldId="623"/>
            <ac:picMk id="16" creationId="{6FFE24D0-388A-4689-99F2-3E56360F9FD6}"/>
          </ac:picMkLst>
        </pc:picChg>
      </pc:sldChg>
      <pc:sldChg chg="addSp delSp modSp add mod ord modTransition delAnim modAnim">
        <pc:chgData name="Siniša Vuksan" userId="3af124f9-b8e7-46e3-9422-21ae1d17ac0b" providerId="ADAL" clId="{6C22FFFF-E7D1-401C-BB41-DBBD94B17EAE}" dt="2022-02-23T12:46:23.898" v="3573" actId="20577"/>
        <pc:sldMkLst>
          <pc:docMk/>
          <pc:sldMk cId="2244744392" sldId="624"/>
        </pc:sldMkLst>
        <pc:spChg chg="add mod">
          <ac:chgData name="Siniša Vuksan" userId="3af124f9-b8e7-46e3-9422-21ae1d17ac0b" providerId="ADAL" clId="{6C22FFFF-E7D1-401C-BB41-DBBD94B17EAE}" dt="2022-02-23T12:46:23.898" v="3573" actId="20577"/>
          <ac:spMkLst>
            <pc:docMk/>
            <pc:sldMk cId="2244744392" sldId="624"/>
            <ac:spMk id="5" creationId="{937ABBDA-EBFC-45CC-83DB-58865672C8A4}"/>
          </ac:spMkLst>
        </pc:spChg>
        <pc:spChg chg="del">
          <ac:chgData name="Siniša Vuksan" userId="3af124f9-b8e7-46e3-9422-21ae1d17ac0b" providerId="ADAL" clId="{6C22FFFF-E7D1-401C-BB41-DBBD94B17EAE}" dt="2022-02-22T13:14:21.734" v="474" actId="478"/>
          <ac:spMkLst>
            <pc:docMk/>
            <pc:sldMk cId="2244744392" sldId="624"/>
            <ac:spMk id="7" creationId="{BD27CF50-1D5A-4213-9C4D-0ED4E94F5CE1}"/>
          </ac:spMkLst>
        </pc:spChg>
        <pc:picChg chg="mod">
          <ac:chgData name="Siniša Vuksan" userId="3af124f9-b8e7-46e3-9422-21ae1d17ac0b" providerId="ADAL" clId="{6C22FFFF-E7D1-401C-BB41-DBBD94B17EAE}" dt="2022-02-23T09:59:05.820" v="480" actId="14826"/>
          <ac:picMkLst>
            <pc:docMk/>
            <pc:sldMk cId="2244744392" sldId="624"/>
            <ac:picMk id="16" creationId="{6FFE24D0-388A-4689-99F2-3E56360F9FD6}"/>
          </ac:picMkLst>
        </pc:picChg>
      </pc:sldChg>
      <pc:sldChg chg="modSp add mod ord modTransition modAnim">
        <pc:chgData name="Siniša Vuksan" userId="3af124f9-b8e7-46e3-9422-21ae1d17ac0b" providerId="ADAL" clId="{6C22FFFF-E7D1-401C-BB41-DBBD94B17EAE}" dt="2022-02-23T10:28:19.516" v="905"/>
        <pc:sldMkLst>
          <pc:docMk/>
          <pc:sldMk cId="1436891660" sldId="625"/>
        </pc:sldMkLst>
        <pc:spChg chg="mod">
          <ac:chgData name="Siniša Vuksan" userId="3af124f9-b8e7-46e3-9422-21ae1d17ac0b" providerId="ADAL" clId="{6C22FFFF-E7D1-401C-BB41-DBBD94B17EAE}" dt="2022-02-23T10:20:06.047" v="824" actId="20577"/>
          <ac:spMkLst>
            <pc:docMk/>
            <pc:sldMk cId="1436891660" sldId="625"/>
            <ac:spMk id="14" creationId="{3CF9399A-E0EE-4457-9A9D-29B8D3D72229}"/>
          </ac:spMkLst>
        </pc:spChg>
        <pc:spChg chg="mod">
          <ac:chgData name="Siniša Vuksan" userId="3af124f9-b8e7-46e3-9422-21ae1d17ac0b" providerId="ADAL" clId="{6C22FFFF-E7D1-401C-BB41-DBBD94B17EAE}" dt="2022-02-23T10:20:17.429" v="860" actId="1038"/>
          <ac:spMkLst>
            <pc:docMk/>
            <pc:sldMk cId="1436891660" sldId="625"/>
            <ac:spMk id="18" creationId="{032D78FA-88D1-4F50-A0FB-3A0FB1805117}"/>
          </ac:spMkLst>
        </pc:spChg>
        <pc:spChg chg="mod">
          <ac:chgData name="Siniša Vuksan" userId="3af124f9-b8e7-46e3-9422-21ae1d17ac0b" providerId="ADAL" clId="{6C22FFFF-E7D1-401C-BB41-DBBD94B17EAE}" dt="2022-02-23T10:28:15.584" v="904" actId="20577"/>
          <ac:spMkLst>
            <pc:docMk/>
            <pc:sldMk cId="1436891660" sldId="625"/>
            <ac:spMk id="22" creationId="{949C8B76-F9D2-42B3-8D7C-9A2F91FF36D4}"/>
          </ac:spMkLst>
        </pc:spChg>
        <pc:picChg chg="mod">
          <ac:chgData name="Siniša Vuksan" userId="3af124f9-b8e7-46e3-9422-21ae1d17ac0b" providerId="ADAL" clId="{6C22FFFF-E7D1-401C-BB41-DBBD94B17EAE}" dt="2022-02-23T10:27:52.587" v="901" actId="1076"/>
          <ac:picMkLst>
            <pc:docMk/>
            <pc:sldMk cId="1436891660" sldId="625"/>
            <ac:picMk id="5" creationId="{1D6D12C8-BE80-4406-9BF4-291FF3761ADF}"/>
          </ac:picMkLst>
        </pc:picChg>
        <pc:picChg chg="mod">
          <ac:chgData name="Siniša Vuksan" userId="3af124f9-b8e7-46e3-9422-21ae1d17ac0b" providerId="ADAL" clId="{6C22FFFF-E7D1-401C-BB41-DBBD94B17EAE}" dt="2022-02-23T10:27:59.393" v="903" actId="1076"/>
          <ac:picMkLst>
            <pc:docMk/>
            <pc:sldMk cId="1436891660" sldId="625"/>
            <ac:picMk id="1028" creationId="{26F50ACD-C848-4B66-A2AF-84FFC4B40061}"/>
          </ac:picMkLst>
        </pc:picChg>
        <pc:picChg chg="mod">
          <ac:chgData name="Siniša Vuksan" userId="3af124f9-b8e7-46e3-9422-21ae1d17ac0b" providerId="ADAL" clId="{6C22FFFF-E7D1-401C-BB41-DBBD94B17EAE}" dt="2022-02-23T10:27:54.549" v="902" actId="1076"/>
          <ac:picMkLst>
            <pc:docMk/>
            <pc:sldMk cId="1436891660" sldId="625"/>
            <ac:picMk id="1034" creationId="{BEC34420-B3ED-4E1F-9E87-CAF66B0AAA66}"/>
          </ac:picMkLst>
        </pc:picChg>
      </pc:sldChg>
      <pc:sldChg chg="delSp new del mod">
        <pc:chgData name="Siniša Vuksan" userId="3af124f9-b8e7-46e3-9422-21ae1d17ac0b" providerId="ADAL" clId="{6C22FFFF-E7D1-401C-BB41-DBBD94B17EAE}" dt="2022-02-23T12:44:48.374" v="3556" actId="47"/>
        <pc:sldMkLst>
          <pc:docMk/>
          <pc:sldMk cId="4234227856" sldId="626"/>
        </pc:sldMkLst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2" creationId="{20DF9A7E-9610-4A55-8BCC-6BAF95ACF66D}"/>
          </ac:spMkLst>
        </pc:spChg>
        <pc:spChg chg="del">
          <ac:chgData name="Siniša Vuksan" userId="3af124f9-b8e7-46e3-9422-21ae1d17ac0b" providerId="ADAL" clId="{6C22FFFF-E7D1-401C-BB41-DBBD94B17EAE}" dt="2022-02-23T11:00:06.253" v="912" actId="478"/>
          <ac:spMkLst>
            <pc:docMk/>
            <pc:sldMk cId="4234227856" sldId="626"/>
            <ac:spMk id="3" creationId="{3EB5F08F-9010-41D8-96B1-65F96796FE5A}"/>
          </ac:spMkLst>
        </pc:spChg>
      </pc:sldChg>
      <pc:sldChg chg="addSp delSp modSp add mod ord delAnim modAnim">
        <pc:chgData name="Siniša Vuksan" userId="3af124f9-b8e7-46e3-9422-21ae1d17ac0b" providerId="ADAL" clId="{6C22FFFF-E7D1-401C-BB41-DBBD94B17EAE}" dt="2022-02-23T11:52:32.932" v="1467"/>
        <pc:sldMkLst>
          <pc:docMk/>
          <pc:sldMk cId="2927421875" sldId="627"/>
        </pc:sldMkLst>
        <pc:spChg chg="mod">
          <ac:chgData name="Siniša Vuksan" userId="3af124f9-b8e7-46e3-9422-21ae1d17ac0b" providerId="ADAL" clId="{6C22FFFF-E7D1-401C-BB41-DBBD94B17EAE}" dt="2022-02-23T11:49:15.730" v="1093" actId="20577"/>
          <ac:spMkLst>
            <pc:docMk/>
            <pc:sldMk cId="2927421875" sldId="627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1:46:06.168" v="978" actId="20577"/>
          <ac:spMkLst>
            <pc:docMk/>
            <pc:sldMk cId="2927421875" sldId="627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13" creationId="{4C35C49B-45B9-4CB7-A1B0-E55333681516}"/>
          </ac:spMkLst>
        </pc:spChg>
        <pc:spChg chg="add mod">
          <ac:chgData name="Siniša Vuksan" userId="3af124f9-b8e7-46e3-9422-21ae1d17ac0b" providerId="ADAL" clId="{6C22FFFF-E7D1-401C-BB41-DBBD94B17EAE}" dt="2022-02-23T11:50:49.123" v="1230" actId="1035"/>
          <ac:spMkLst>
            <pc:docMk/>
            <pc:sldMk cId="2927421875" sldId="627"/>
            <ac:spMk id="14" creationId="{7AE0DD14-BCA6-4000-BBC2-AED4C23F601C}"/>
          </ac:spMkLst>
        </pc:spChg>
        <pc:spChg chg="add mod">
          <ac:chgData name="Siniša Vuksan" userId="3af124f9-b8e7-46e3-9422-21ae1d17ac0b" providerId="ADAL" clId="{6C22FFFF-E7D1-401C-BB41-DBBD94B17EAE}" dt="2022-02-23T11:51:23.918" v="1311" actId="20577"/>
          <ac:spMkLst>
            <pc:docMk/>
            <pc:sldMk cId="2927421875" sldId="627"/>
            <ac:spMk id="15" creationId="{6B7EEC5F-7EBC-4C25-AE2F-74A72C8BC8A2}"/>
          </ac:spMkLst>
        </pc:spChg>
        <pc:spChg chg="add mod">
          <ac:chgData name="Siniša Vuksan" userId="3af124f9-b8e7-46e3-9422-21ae1d17ac0b" providerId="ADAL" clId="{6C22FFFF-E7D1-401C-BB41-DBBD94B17EAE}" dt="2022-02-23T11:51:48.910" v="1366" actId="20577"/>
          <ac:spMkLst>
            <pc:docMk/>
            <pc:sldMk cId="2927421875" sldId="627"/>
            <ac:spMk id="16" creationId="{3661F2EE-D0F3-434A-BB86-A0050428C275}"/>
          </ac:spMkLst>
        </pc:spChg>
        <pc:spChg chg="add mod">
          <ac:chgData name="Siniša Vuksan" userId="3af124f9-b8e7-46e3-9422-21ae1d17ac0b" providerId="ADAL" clId="{6C22FFFF-E7D1-401C-BB41-DBBD94B17EAE}" dt="2022-02-23T11:52:23.386" v="1465" actId="20577"/>
          <ac:spMkLst>
            <pc:docMk/>
            <pc:sldMk cId="2927421875" sldId="627"/>
            <ac:spMk id="17" creationId="{D6A9B222-634A-4A10-AE4D-4CAF73EA5D0F}"/>
          </ac:spMkLst>
        </pc:spChg>
        <pc:spChg chg="mod">
          <ac:chgData name="Siniša Vuksan" userId="3af124f9-b8e7-46e3-9422-21ae1d17ac0b" providerId="ADAL" clId="{6C22FFFF-E7D1-401C-BB41-DBBD94B17EAE}" dt="2022-02-23T11:50:03.892" v="1162" actId="1035"/>
          <ac:spMkLst>
            <pc:docMk/>
            <pc:sldMk cId="2927421875" sldId="627"/>
            <ac:spMk id="29" creationId="{92D5CA2B-9C72-4939-A79E-889BB5446D58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0" creationId="{6CC42019-C77C-489B-97E9-DA2D43F21BE6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1" creationId="{D907E99D-3E4E-4CCB-B03A-1DB8330CB72B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2" creationId="{E9BE2AD5-BC2A-46D3-843F-E72FCB8BBEB4}"/>
          </ac:spMkLst>
        </pc:spChg>
        <pc:spChg chg="del">
          <ac:chgData name="Siniša Vuksan" userId="3af124f9-b8e7-46e3-9422-21ae1d17ac0b" providerId="ADAL" clId="{6C22FFFF-E7D1-401C-BB41-DBBD94B17EAE}" dt="2022-02-23T11:46:18.657" v="983" actId="478"/>
          <ac:spMkLst>
            <pc:docMk/>
            <pc:sldMk cId="2927421875" sldId="627"/>
            <ac:spMk id="33" creationId="{A6E7669F-D5DF-4624-AAC3-05AF760D42FC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4" creationId="{7F76C991-7773-45B4-87C0-85EB04204440}"/>
          </ac:spMkLst>
        </pc:spChg>
        <pc:spChg chg="del">
          <ac:chgData name="Siniša Vuksan" userId="3af124f9-b8e7-46e3-9422-21ae1d17ac0b" providerId="ADAL" clId="{6C22FFFF-E7D1-401C-BB41-DBBD94B17EAE}" dt="2022-02-23T11:46:16.752" v="982" actId="478"/>
          <ac:spMkLst>
            <pc:docMk/>
            <pc:sldMk cId="2927421875" sldId="627"/>
            <ac:spMk id="35" creationId="{6CB6A3AE-847D-4F48-BCBE-5E3CA2F15D78}"/>
          </ac:spMkLst>
        </pc:spChg>
        <pc:picChg chg="mod">
          <ac:chgData name="Siniša Vuksan" userId="3af124f9-b8e7-46e3-9422-21ae1d17ac0b" providerId="ADAL" clId="{6C22FFFF-E7D1-401C-BB41-DBBD94B17EAE}" dt="2022-02-23T11:48:27.461" v="999" actId="1038"/>
          <ac:picMkLst>
            <pc:docMk/>
            <pc:sldMk cId="2927421875" sldId="627"/>
            <ac:picMk id="2" creationId="{79AB126F-5218-4223-8FB3-6BD5D18FF2B3}"/>
          </ac:picMkLst>
        </pc:picChg>
        <pc:picChg chg="mod">
          <ac:chgData name="Siniša Vuksan" userId="3af124f9-b8e7-46e3-9422-21ae1d17ac0b" providerId="ADAL" clId="{6C22FFFF-E7D1-401C-BB41-DBBD94B17EAE}" dt="2022-02-23T11:46:58.205" v="985" actId="14826"/>
          <ac:picMkLst>
            <pc:docMk/>
            <pc:sldMk cId="2927421875" sldId="62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1:59:41.695" v="1746"/>
        <pc:sldMkLst>
          <pc:docMk/>
          <pc:sldMk cId="2985188282" sldId="628"/>
        </pc:sldMkLst>
        <pc:spChg chg="mod">
          <ac:chgData name="Siniša Vuksan" userId="3af124f9-b8e7-46e3-9422-21ae1d17ac0b" providerId="ADAL" clId="{6C22FFFF-E7D1-401C-BB41-DBBD94B17EAE}" dt="2022-02-23T11:55:21.524" v="1589" actId="20577"/>
          <ac:spMkLst>
            <pc:docMk/>
            <pc:sldMk cId="2985188282" sldId="628"/>
            <ac:spMk id="6" creationId="{32C86334-D946-45A8-A9F1-EC34CAE124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7" creationId="{6ABF7CA1-E00E-4540-B7BB-ACC11AE7C73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8" creationId="{10FD5CC6-9595-4145-8702-DC1101BAB99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9" creationId="{AE518469-E63F-40CD-998E-DD2B9898CB93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0" creationId="{006ED0EF-3325-4CAC-90E0-9761EAEFCCF9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2" creationId="{29C0772F-4CC3-4A0C-A0BD-5EA43FF65955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3" creationId="{B99FB87F-9A13-4031-B6AE-32B7B103973D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4" creationId="{5630FF95-A813-4831-918C-899460DCFAAA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5" creationId="{F2D10339-3782-4C65-ADCD-9E1C3AE3EFE1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6" creationId="{7446526B-BBBC-4C70-B09A-8C20498FF770}"/>
          </ac:spMkLst>
        </pc:spChg>
        <pc:spChg chg="del">
          <ac:chgData name="Siniša Vuksan" userId="3af124f9-b8e7-46e3-9422-21ae1d17ac0b" providerId="ADAL" clId="{6C22FFFF-E7D1-401C-BB41-DBBD94B17EAE}" dt="2022-02-23T11:46:23.627" v="984" actId="478"/>
          <ac:spMkLst>
            <pc:docMk/>
            <pc:sldMk cId="2985188282" sldId="628"/>
            <ac:spMk id="17" creationId="{565BA536-35B5-4878-9287-2812DF6B9EE6}"/>
          </ac:spMkLst>
        </pc:spChg>
        <pc:spChg chg="add mod">
          <ac:chgData name="Siniša Vuksan" userId="3af124f9-b8e7-46e3-9422-21ae1d17ac0b" providerId="ADAL" clId="{6C22FFFF-E7D1-401C-BB41-DBBD94B17EAE}" dt="2022-02-23T11:58:07.220" v="1650" actId="20577"/>
          <ac:spMkLst>
            <pc:docMk/>
            <pc:sldMk cId="2985188282" sldId="628"/>
            <ac:spMk id="18" creationId="{F3FDC2CB-2B5A-4C24-97F7-6A4C458CD520}"/>
          </ac:spMkLst>
        </pc:spChg>
        <pc:spChg chg="add mod">
          <ac:chgData name="Siniša Vuksan" userId="3af124f9-b8e7-46e3-9422-21ae1d17ac0b" providerId="ADAL" clId="{6C22FFFF-E7D1-401C-BB41-DBBD94B17EAE}" dt="2022-02-23T11:58:31.787" v="1673" actId="20577"/>
          <ac:spMkLst>
            <pc:docMk/>
            <pc:sldMk cId="2985188282" sldId="628"/>
            <ac:spMk id="19" creationId="{F0F31794-1A66-4AEB-860F-8AEDF0190BD3}"/>
          </ac:spMkLst>
        </pc:spChg>
        <pc:spChg chg="add mod">
          <ac:chgData name="Siniša Vuksan" userId="3af124f9-b8e7-46e3-9422-21ae1d17ac0b" providerId="ADAL" clId="{6C22FFFF-E7D1-401C-BB41-DBBD94B17EAE}" dt="2022-02-23T11:59:09.532" v="1711" actId="20577"/>
          <ac:spMkLst>
            <pc:docMk/>
            <pc:sldMk cId="2985188282" sldId="628"/>
            <ac:spMk id="20" creationId="{B6C493EC-6A4A-4891-8C8A-D551D1C86A37}"/>
          </ac:spMkLst>
        </pc:spChg>
        <pc:spChg chg="add mod">
          <ac:chgData name="Siniša Vuksan" userId="3af124f9-b8e7-46e3-9422-21ae1d17ac0b" providerId="ADAL" clId="{6C22FFFF-E7D1-401C-BB41-DBBD94B17EAE}" dt="2022-02-23T11:59:32.630" v="1744" actId="20577"/>
          <ac:spMkLst>
            <pc:docMk/>
            <pc:sldMk cId="2985188282" sldId="628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1:54:21.869" v="1559" actId="20577"/>
          <ac:spMkLst>
            <pc:docMk/>
            <pc:sldMk cId="2985188282" sldId="628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1:47:03.672" v="986" actId="14826"/>
          <ac:picMkLst>
            <pc:docMk/>
            <pc:sldMk cId="2985188282" sldId="62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1:53:48.477" v="1468" actId="14826"/>
          <ac:picMkLst>
            <pc:docMk/>
            <pc:sldMk cId="2985188282" sldId="628"/>
            <ac:picMk id="5" creationId="{5A097636-93C0-44AD-9305-E3601ADCA557}"/>
          </ac:picMkLst>
        </pc:picChg>
      </pc:sldChg>
      <pc:sldChg chg="delSp modSp add mod ord delAnim modAnim">
        <pc:chgData name="Siniša Vuksan" userId="3af124f9-b8e7-46e3-9422-21ae1d17ac0b" providerId="ADAL" clId="{6C22FFFF-E7D1-401C-BB41-DBBD94B17EAE}" dt="2022-02-23T12:50:54.995" v="3597"/>
        <pc:sldMkLst>
          <pc:docMk/>
          <pc:sldMk cId="1391353108" sldId="629"/>
        </pc:sldMkLst>
        <pc:spChg chg="mod">
          <ac:chgData name="Siniša Vuksan" userId="3af124f9-b8e7-46e3-9422-21ae1d17ac0b" providerId="ADAL" clId="{6C22FFFF-E7D1-401C-BB41-DBBD94B17EAE}" dt="2022-02-23T12:07:47.287" v="2012" actId="207"/>
          <ac:spMkLst>
            <pc:docMk/>
            <pc:sldMk cId="1391353108" sldId="629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02:32.102" v="1749" actId="20577"/>
          <ac:spMkLst>
            <pc:docMk/>
            <pc:sldMk cId="1391353108" sldId="629"/>
            <ac:spMk id="7" creationId="{0256D9EB-C20B-45FA-9F3D-124012366C9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1" creationId="{EC12FC50-1F59-4317-9A68-2207EAF85E9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2" creationId="{E9C9CE5F-5213-47B5-91D2-67BE2B6D448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3" creationId="{CF25FFFA-34CF-47E1-8364-5F561BB8B2EE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4" creationId="{81A5E7E0-615B-4588-B0B6-B5CA991B55E0}"/>
          </ac:spMkLst>
        </pc:spChg>
        <pc:spChg chg="del">
          <ac:chgData name="Siniša Vuksan" userId="3af124f9-b8e7-46e3-9422-21ae1d17ac0b" providerId="ADAL" clId="{6C22FFFF-E7D1-401C-BB41-DBBD94B17EAE}" dt="2022-02-23T12:03:27.229" v="1753" actId="478"/>
          <ac:spMkLst>
            <pc:docMk/>
            <pc:sldMk cId="1391353108" sldId="629"/>
            <ac:spMk id="15" creationId="{66B0C543-5203-42C6-8EAA-DFB83EB78D5B}"/>
          </ac:spMkLst>
        </pc:spChg>
        <pc:spChg chg="del">
          <ac:chgData name="Siniša Vuksan" userId="3af124f9-b8e7-46e3-9422-21ae1d17ac0b" providerId="ADAL" clId="{6C22FFFF-E7D1-401C-BB41-DBBD94B17EAE}" dt="2022-02-23T12:03:43.779" v="1757" actId="478"/>
          <ac:spMkLst>
            <pc:docMk/>
            <pc:sldMk cId="1391353108" sldId="629"/>
            <ac:spMk id="18" creationId="{BD1032A8-254B-4B87-AFF8-B0B86CF7E218}"/>
          </ac:spMkLst>
        </pc:spChg>
        <pc:spChg chg="mod">
          <ac:chgData name="Siniša Vuksan" userId="3af124f9-b8e7-46e3-9422-21ae1d17ac0b" providerId="ADAL" clId="{6C22FFFF-E7D1-401C-BB41-DBBD94B17EAE}" dt="2022-02-23T12:11:27.415" v="2130" actId="20577"/>
          <ac:spMkLst>
            <pc:docMk/>
            <pc:sldMk cId="1391353108" sldId="629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04:20.657" v="1761" actId="14100"/>
          <ac:picMkLst>
            <pc:docMk/>
            <pc:sldMk cId="1391353108" sldId="629"/>
            <ac:picMk id="2" creationId="{79AB126F-5218-4223-8FB3-6BD5D18FF2B3}"/>
          </ac:picMkLst>
        </pc:picChg>
        <pc:picChg chg="del">
          <ac:chgData name="Siniša Vuksan" userId="3af124f9-b8e7-46e3-9422-21ae1d17ac0b" providerId="ADAL" clId="{6C22FFFF-E7D1-401C-BB41-DBBD94B17EAE}" dt="2022-02-23T12:03:32.884" v="1755" actId="478"/>
          <ac:picMkLst>
            <pc:docMk/>
            <pc:sldMk cId="1391353108" sldId="629"/>
            <ac:picMk id="3" creationId="{F91ABC42-1220-43BB-8F00-81371819EBB4}"/>
          </ac:picMkLst>
        </pc:picChg>
        <pc:picChg chg="mod">
          <ac:chgData name="Siniša Vuksan" userId="3af124f9-b8e7-46e3-9422-21ae1d17ac0b" providerId="ADAL" clId="{6C22FFFF-E7D1-401C-BB41-DBBD94B17EAE}" dt="2022-02-23T12:03:21.359" v="1750" actId="14826"/>
          <ac:picMkLst>
            <pc:docMk/>
            <pc:sldMk cId="1391353108" sldId="629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05:00.720" v="1764" actId="14100"/>
          <ac:picMkLst>
            <pc:docMk/>
            <pc:sldMk cId="1391353108" sldId="629"/>
            <ac:picMk id="5" creationId="{5A097636-93C0-44AD-9305-E3601ADCA557}"/>
          </ac:picMkLst>
        </pc:picChg>
        <pc:picChg chg="del">
          <ac:chgData name="Siniša Vuksan" userId="3af124f9-b8e7-46e3-9422-21ae1d17ac0b" providerId="ADAL" clId="{6C22FFFF-E7D1-401C-BB41-DBBD94B17EAE}" dt="2022-02-23T12:03:23.699" v="1751" actId="478"/>
          <ac:picMkLst>
            <pc:docMk/>
            <pc:sldMk cId="1391353108" sldId="629"/>
            <ac:picMk id="8" creationId="{56F209E2-E7FD-41E5-9D6A-DA88A5B3FB1B}"/>
          </ac:picMkLst>
        </pc:picChg>
        <pc:picChg chg="del">
          <ac:chgData name="Siniša Vuksan" userId="3af124f9-b8e7-46e3-9422-21ae1d17ac0b" providerId="ADAL" clId="{6C22FFFF-E7D1-401C-BB41-DBBD94B17EAE}" dt="2022-02-23T12:03:24.828" v="1752" actId="478"/>
          <ac:picMkLst>
            <pc:docMk/>
            <pc:sldMk cId="1391353108" sldId="629"/>
            <ac:picMk id="9" creationId="{FEF16B34-9E97-47CD-B6B9-4BF625BC7A37}"/>
          </ac:picMkLst>
        </pc:picChg>
        <pc:picChg chg="del">
          <ac:chgData name="Siniša Vuksan" userId="3af124f9-b8e7-46e3-9422-21ae1d17ac0b" providerId="ADAL" clId="{6C22FFFF-E7D1-401C-BB41-DBBD94B17EAE}" dt="2022-02-23T12:03:41.770" v="1756" actId="478"/>
          <ac:picMkLst>
            <pc:docMk/>
            <pc:sldMk cId="1391353108" sldId="629"/>
            <ac:picMk id="16" creationId="{D1A6615C-60BD-43A9-84A8-04A2989682AA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19:29.912" v="2313"/>
        <pc:sldMkLst>
          <pc:docMk/>
          <pc:sldMk cId="2863574822" sldId="630"/>
        </pc:sldMkLst>
        <pc:spChg chg="del">
          <ac:chgData name="Siniša Vuksan" userId="3af124f9-b8e7-46e3-9422-21ae1d17ac0b" providerId="ADAL" clId="{6C22FFFF-E7D1-401C-BB41-DBBD94B17EAE}" dt="2022-02-23T12:14:26.487" v="2135" actId="478"/>
          <ac:spMkLst>
            <pc:docMk/>
            <pc:sldMk cId="2863574822" sldId="630"/>
            <ac:spMk id="6" creationId="{AEF7241D-9899-4B5E-99C3-2A430C3689E0}"/>
          </ac:spMkLst>
        </pc:spChg>
        <pc:spChg chg="add mod">
          <ac:chgData name="Siniša Vuksan" userId="3af124f9-b8e7-46e3-9422-21ae1d17ac0b" providerId="ADAL" clId="{6C22FFFF-E7D1-401C-BB41-DBBD94B17EAE}" dt="2022-02-23T12:16:55.139" v="2176" actId="20577"/>
          <ac:spMkLst>
            <pc:docMk/>
            <pc:sldMk cId="2863574822" sldId="630"/>
            <ac:spMk id="7" creationId="{E03748C9-6A62-429F-8ED6-EB1BB85580AE}"/>
          </ac:spMkLst>
        </pc:spChg>
        <pc:spChg chg="add mod">
          <ac:chgData name="Siniša Vuksan" userId="3af124f9-b8e7-46e3-9422-21ae1d17ac0b" providerId="ADAL" clId="{6C22FFFF-E7D1-401C-BB41-DBBD94B17EAE}" dt="2022-02-23T12:17:09.215" v="2196" actId="20577"/>
          <ac:spMkLst>
            <pc:docMk/>
            <pc:sldMk cId="2863574822" sldId="630"/>
            <ac:spMk id="8" creationId="{BE2EEB54-F159-44A0-9F4D-34AE7AB0A093}"/>
          </ac:spMkLst>
        </pc:spChg>
        <pc:spChg chg="add mod">
          <ac:chgData name="Siniša Vuksan" userId="3af124f9-b8e7-46e3-9422-21ae1d17ac0b" providerId="ADAL" clId="{6C22FFFF-E7D1-401C-BB41-DBBD94B17EAE}" dt="2022-02-23T12:17:27.090" v="2212" actId="20577"/>
          <ac:spMkLst>
            <pc:docMk/>
            <pc:sldMk cId="2863574822" sldId="630"/>
            <ac:spMk id="9" creationId="{6402555F-D1AA-4A4F-B09C-A3F846E28019}"/>
          </ac:spMkLst>
        </pc:spChg>
        <pc:spChg chg="add mod">
          <ac:chgData name="Siniša Vuksan" userId="3af124f9-b8e7-46e3-9422-21ae1d17ac0b" providerId="ADAL" clId="{6C22FFFF-E7D1-401C-BB41-DBBD94B17EAE}" dt="2022-02-23T12:17:44.247" v="2227" actId="20577"/>
          <ac:spMkLst>
            <pc:docMk/>
            <pc:sldMk cId="2863574822" sldId="630"/>
            <ac:spMk id="10" creationId="{FBE83E29-11F7-4022-B56E-2AB687CE9BBB}"/>
          </ac:spMkLst>
        </pc:spChg>
        <pc:spChg chg="add mod">
          <ac:chgData name="Siniša Vuksan" userId="3af124f9-b8e7-46e3-9422-21ae1d17ac0b" providerId="ADAL" clId="{6C22FFFF-E7D1-401C-BB41-DBBD94B17EAE}" dt="2022-02-23T12:17:59.628" v="2240" actId="20577"/>
          <ac:spMkLst>
            <pc:docMk/>
            <pc:sldMk cId="2863574822" sldId="630"/>
            <ac:spMk id="11" creationId="{D58E10E9-1DF3-4607-924E-C7368C3B5257}"/>
          </ac:spMkLst>
        </pc:spChg>
        <pc:spChg chg="add mod">
          <ac:chgData name="Siniša Vuksan" userId="3af124f9-b8e7-46e3-9422-21ae1d17ac0b" providerId="ADAL" clId="{6C22FFFF-E7D1-401C-BB41-DBBD94B17EAE}" dt="2022-02-23T12:18:17.486" v="2255" actId="20577"/>
          <ac:spMkLst>
            <pc:docMk/>
            <pc:sldMk cId="2863574822" sldId="630"/>
            <ac:spMk id="12" creationId="{FE48F666-DF5B-4EB6-9171-15599CDF8447}"/>
          </ac:spMkLst>
        </pc:spChg>
        <pc:spChg chg="add mod">
          <ac:chgData name="Siniša Vuksan" userId="3af124f9-b8e7-46e3-9422-21ae1d17ac0b" providerId="ADAL" clId="{6C22FFFF-E7D1-401C-BB41-DBBD94B17EAE}" dt="2022-02-23T12:18:29.726" v="2268" actId="20577"/>
          <ac:spMkLst>
            <pc:docMk/>
            <pc:sldMk cId="2863574822" sldId="630"/>
            <ac:spMk id="13" creationId="{76DF3DF6-13D9-4463-AB48-1F240EAD26B4}"/>
          </ac:spMkLst>
        </pc:spChg>
        <pc:spChg chg="add mod">
          <ac:chgData name="Siniša Vuksan" userId="3af124f9-b8e7-46e3-9422-21ae1d17ac0b" providerId="ADAL" clId="{6C22FFFF-E7D1-401C-BB41-DBBD94B17EAE}" dt="2022-02-23T12:18:50.958" v="2282" actId="20577"/>
          <ac:spMkLst>
            <pc:docMk/>
            <pc:sldMk cId="2863574822" sldId="630"/>
            <ac:spMk id="14" creationId="{EBDC4D5E-187A-4B54-9201-D92E8D7A91B1}"/>
          </ac:spMkLst>
        </pc:spChg>
        <pc:spChg chg="add mod">
          <ac:chgData name="Siniša Vuksan" userId="3af124f9-b8e7-46e3-9422-21ae1d17ac0b" providerId="ADAL" clId="{6C22FFFF-E7D1-401C-BB41-DBBD94B17EAE}" dt="2022-02-23T12:19:05.108" v="2297" actId="20577"/>
          <ac:spMkLst>
            <pc:docMk/>
            <pc:sldMk cId="2863574822" sldId="630"/>
            <ac:spMk id="15" creationId="{E0C48405-0EB6-458F-AF78-E9FD4A00AF8C}"/>
          </ac:spMkLst>
        </pc:spChg>
        <pc:spChg chg="add mod">
          <ac:chgData name="Siniša Vuksan" userId="3af124f9-b8e7-46e3-9422-21ae1d17ac0b" providerId="ADAL" clId="{6C22FFFF-E7D1-401C-BB41-DBBD94B17EAE}" dt="2022-02-23T12:19:20.820" v="2311" actId="20577"/>
          <ac:spMkLst>
            <pc:docMk/>
            <pc:sldMk cId="2863574822" sldId="630"/>
            <ac:spMk id="16" creationId="{3252C998-86BA-4E60-924D-BBACB331C8E3}"/>
          </ac:spMkLst>
        </pc:spChg>
        <pc:spChg chg="mod">
          <ac:chgData name="Siniša Vuksan" userId="3af124f9-b8e7-46e3-9422-21ae1d17ac0b" providerId="ADAL" clId="{6C22FFFF-E7D1-401C-BB41-DBBD94B17EAE}" dt="2022-02-23T12:16:00.388" v="2159" actId="14100"/>
          <ac:spMkLst>
            <pc:docMk/>
            <pc:sldMk cId="2863574822" sldId="630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14:23.747" v="2134" actId="14826"/>
          <ac:picMkLst>
            <pc:docMk/>
            <pc:sldMk cId="2863574822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18:35.013" v="2272" actId="1076"/>
          <ac:picMkLst>
            <pc:docMk/>
            <pc:sldMk cId="2863574822" sldId="63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1:52.693" v="3666" actId="20577"/>
        <pc:sldMkLst>
          <pc:docMk/>
          <pc:sldMk cId="2598656820" sldId="631"/>
        </pc:sldMkLst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7" creationId="{E03748C9-6A62-429F-8ED6-EB1BB85580AE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8" creationId="{BE2EEB54-F159-44A0-9F4D-34AE7AB0A093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9" creationId="{6402555F-D1AA-4A4F-B09C-A3F846E28019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0" creationId="{FBE83E29-11F7-4022-B56E-2AB687CE9BBB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1" creationId="{D58E10E9-1DF3-4607-924E-C7368C3B525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2" creationId="{FE48F666-DF5B-4EB6-9171-15599CDF8447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3" creationId="{76DF3DF6-13D9-4463-AB48-1F240EAD26B4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4" creationId="{EBDC4D5E-187A-4B54-9201-D92E8D7A91B1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5" creationId="{E0C48405-0EB6-458F-AF78-E9FD4A00AF8C}"/>
          </ac:spMkLst>
        </pc:spChg>
        <pc:spChg chg="del">
          <ac:chgData name="Siniša Vuksan" userId="3af124f9-b8e7-46e3-9422-21ae1d17ac0b" providerId="ADAL" clId="{6C22FFFF-E7D1-401C-BB41-DBBD94B17EAE}" dt="2022-02-23T12:19:39.492" v="2315" actId="478"/>
          <ac:spMkLst>
            <pc:docMk/>
            <pc:sldMk cId="2598656820" sldId="631"/>
            <ac:spMk id="16" creationId="{3252C998-86BA-4E60-924D-BBACB331C8E3}"/>
          </ac:spMkLst>
        </pc:spChg>
        <pc:spChg chg="add mod">
          <ac:chgData name="Siniša Vuksan" userId="3af124f9-b8e7-46e3-9422-21ae1d17ac0b" providerId="ADAL" clId="{6C22FFFF-E7D1-401C-BB41-DBBD94B17EAE}" dt="2022-02-23T12:51:52.693" v="3666" actId="20577"/>
          <ac:spMkLst>
            <pc:docMk/>
            <pc:sldMk cId="2598656820" sldId="631"/>
            <ac:spMk id="17" creationId="{E5BF9FE4-0D84-490C-9F24-1C63C2D16EC6}"/>
          </ac:spMkLst>
        </pc:spChg>
        <pc:spChg chg="mod">
          <ac:chgData name="Siniša Vuksan" userId="3af124f9-b8e7-46e3-9422-21ae1d17ac0b" providerId="ADAL" clId="{6C22FFFF-E7D1-401C-BB41-DBBD94B17EAE}" dt="2022-02-23T12:21:48.370" v="2424" actId="1036"/>
          <ac:spMkLst>
            <pc:docMk/>
            <pc:sldMk cId="2598656820" sldId="631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21:06.496" v="2322" actId="1076"/>
          <ac:picMkLst>
            <pc:docMk/>
            <pc:sldMk cId="2598656820" sldId="631"/>
            <ac:picMk id="5" creationId="{5A097636-93C0-44AD-9305-E3601ADCA557}"/>
          </ac:picMkLst>
        </pc:picChg>
      </pc:sldChg>
      <pc:sldChg chg="addSp delSp modSp add del mod modAnim">
        <pc:chgData name="Siniša Vuksan" userId="3af124f9-b8e7-46e3-9422-21ae1d17ac0b" providerId="ADAL" clId="{6C22FFFF-E7D1-401C-BB41-DBBD94B17EAE}" dt="2022-02-23T12:34:52.473" v="2906" actId="47"/>
        <pc:sldMkLst>
          <pc:docMk/>
          <pc:sldMk cId="3622185215" sldId="632"/>
        </pc:sldMkLst>
        <pc:spChg chg="add del mod">
          <ac:chgData name="Siniša Vuksan" userId="3af124f9-b8e7-46e3-9422-21ae1d17ac0b" providerId="ADAL" clId="{6C22FFFF-E7D1-401C-BB41-DBBD94B17EAE}" dt="2022-02-23T12:29:36.584" v="2714" actId="21"/>
          <ac:spMkLst>
            <pc:docMk/>
            <pc:sldMk cId="3622185215" sldId="632"/>
            <ac:spMk id="3" creationId="{3FE5C7F2-2B91-4C5C-B000-5B7553D4B89B}"/>
          </ac:spMkLst>
        </pc:spChg>
        <pc:picChg chg="add del mod">
          <ac:chgData name="Siniša Vuksan" userId="3af124f9-b8e7-46e3-9422-21ae1d17ac0b" providerId="ADAL" clId="{6C22FFFF-E7D1-401C-BB41-DBBD94B17EAE}" dt="2022-02-23T12:29:36.584" v="2714" actId="21"/>
          <ac:picMkLst>
            <pc:docMk/>
            <pc:sldMk cId="3622185215" sldId="632"/>
            <ac:picMk id="2" creationId="{A46466E8-0323-4A83-9A00-7B530724E296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52:56.091" v="3676" actId="1076"/>
        <pc:sldMkLst>
          <pc:docMk/>
          <pc:sldMk cId="4019958397" sldId="633"/>
        </pc:sldMkLst>
        <pc:spChg chg="mod ord">
          <ac:chgData name="Siniša Vuksan" userId="3af124f9-b8e7-46e3-9422-21ae1d17ac0b" providerId="ADAL" clId="{6C22FFFF-E7D1-401C-BB41-DBBD94B17EAE}" dt="2022-02-23T12:32:37.001" v="2847" actId="20577"/>
          <ac:spMkLst>
            <pc:docMk/>
            <pc:sldMk cId="4019958397" sldId="633"/>
            <ac:spMk id="6" creationId="{010AB125-9086-4261-98B4-FC5A0801347C}"/>
          </ac:spMkLst>
        </pc:spChg>
        <pc:spChg chg="mod">
          <ac:chgData name="Siniša Vuksan" userId="3af124f9-b8e7-46e3-9422-21ae1d17ac0b" providerId="ADAL" clId="{6C22FFFF-E7D1-401C-BB41-DBBD94B17EAE}" dt="2022-02-23T12:30:08.997" v="2723" actId="20577"/>
          <ac:spMkLst>
            <pc:docMk/>
            <pc:sldMk cId="4019958397" sldId="633"/>
            <ac:spMk id="7" creationId="{0256D9EB-C20B-45FA-9F3D-124012366C9E}"/>
          </ac:spMkLst>
        </pc:spChg>
        <pc:spChg chg="add mod">
          <ac:chgData name="Siniša Vuksan" userId="3af124f9-b8e7-46e3-9422-21ae1d17ac0b" providerId="ADAL" clId="{6C22FFFF-E7D1-401C-BB41-DBBD94B17EAE}" dt="2022-02-23T12:30:32.589" v="2736" actId="20577"/>
          <ac:spMkLst>
            <pc:docMk/>
            <pc:sldMk cId="4019958397" sldId="633"/>
            <ac:spMk id="12" creationId="{854A8B6D-F1C9-40F8-AD16-4E1B1F4B34D2}"/>
          </ac:spMkLst>
        </pc:spChg>
        <pc:spChg chg="add mod">
          <ac:chgData name="Siniša Vuksan" userId="3af124f9-b8e7-46e3-9422-21ae1d17ac0b" providerId="ADAL" clId="{6C22FFFF-E7D1-401C-BB41-DBBD94B17EAE}" dt="2022-02-23T12:41:10.317" v="3213" actId="20577"/>
          <ac:spMkLst>
            <pc:docMk/>
            <pc:sldMk cId="4019958397" sldId="633"/>
            <ac:spMk id="13" creationId="{037C8ADB-39AD-40CA-B53C-901F36122343}"/>
          </ac:spMkLst>
        </pc:spChg>
        <pc:spChg chg="del">
          <ac:chgData name="Siniša Vuksan" userId="3af124f9-b8e7-46e3-9422-21ae1d17ac0b" providerId="ADAL" clId="{6C22FFFF-E7D1-401C-BB41-DBBD94B17EAE}" dt="2022-02-23T12:29:26.549" v="2711" actId="478"/>
          <ac:spMkLst>
            <pc:docMk/>
            <pc:sldMk cId="4019958397" sldId="633"/>
            <ac:spMk id="14" creationId="{7AE0DD14-BCA6-4000-BBC2-AED4C23F601C}"/>
          </ac:spMkLst>
        </pc:spChg>
        <pc:spChg chg="del">
          <ac:chgData name="Siniša Vuksan" userId="3af124f9-b8e7-46e3-9422-21ae1d17ac0b" providerId="ADAL" clId="{6C22FFFF-E7D1-401C-BB41-DBBD94B17EAE}" dt="2022-02-23T12:29:25.217" v="2710" actId="478"/>
          <ac:spMkLst>
            <pc:docMk/>
            <pc:sldMk cId="4019958397" sldId="633"/>
            <ac:spMk id="15" creationId="{6B7EEC5F-7EBC-4C25-AE2F-74A72C8BC8A2}"/>
          </ac:spMkLst>
        </pc:spChg>
        <pc:spChg chg="del">
          <ac:chgData name="Siniša Vuksan" userId="3af124f9-b8e7-46e3-9422-21ae1d17ac0b" providerId="ADAL" clId="{6C22FFFF-E7D1-401C-BB41-DBBD94B17EAE}" dt="2022-02-23T12:29:23.687" v="2709" actId="478"/>
          <ac:spMkLst>
            <pc:docMk/>
            <pc:sldMk cId="4019958397" sldId="633"/>
            <ac:spMk id="16" creationId="{3661F2EE-D0F3-434A-BB86-A0050428C275}"/>
          </ac:spMkLst>
        </pc:spChg>
        <pc:spChg chg="del mod">
          <ac:chgData name="Siniša Vuksan" userId="3af124f9-b8e7-46e3-9422-21ae1d17ac0b" providerId="ADAL" clId="{6C22FFFF-E7D1-401C-BB41-DBBD94B17EAE}" dt="2022-02-23T12:29:21.826" v="2708" actId="478"/>
          <ac:spMkLst>
            <pc:docMk/>
            <pc:sldMk cId="4019958397" sldId="633"/>
            <ac:spMk id="17" creationId="{D6A9B222-634A-4A10-AE4D-4CAF73EA5D0F}"/>
          </ac:spMkLst>
        </pc:spChg>
        <pc:spChg chg="add mod">
          <ac:chgData name="Siniša Vuksan" userId="3af124f9-b8e7-46e3-9422-21ae1d17ac0b" providerId="ADAL" clId="{6C22FFFF-E7D1-401C-BB41-DBBD94B17EAE}" dt="2022-02-23T12:41:27.071" v="3238" actId="20577"/>
          <ac:spMkLst>
            <pc:docMk/>
            <pc:sldMk cId="4019958397" sldId="633"/>
            <ac:spMk id="18" creationId="{4FB0A452-F347-487C-99D9-3672938B3BB4}"/>
          </ac:spMkLst>
        </pc:spChg>
        <pc:spChg chg="add mod">
          <ac:chgData name="Siniša Vuksan" userId="3af124f9-b8e7-46e3-9422-21ae1d17ac0b" providerId="ADAL" clId="{6C22FFFF-E7D1-401C-BB41-DBBD94B17EAE}" dt="2022-02-23T12:41:46.446" v="3292" actId="20577"/>
          <ac:spMkLst>
            <pc:docMk/>
            <pc:sldMk cId="4019958397" sldId="633"/>
            <ac:spMk id="19" creationId="{8840AC13-02A9-4632-B2BA-2643635C44C6}"/>
          </ac:spMkLst>
        </pc:spChg>
        <pc:spChg chg="add mod">
          <ac:chgData name="Siniša Vuksan" userId="3af124f9-b8e7-46e3-9422-21ae1d17ac0b" providerId="ADAL" clId="{6C22FFFF-E7D1-401C-BB41-DBBD94B17EAE}" dt="2022-02-23T12:42:16.388" v="3330" actId="20577"/>
          <ac:spMkLst>
            <pc:docMk/>
            <pc:sldMk cId="4019958397" sldId="633"/>
            <ac:spMk id="20" creationId="{2816751F-BE37-4805-B73A-4DA5D6719EA2}"/>
          </ac:spMkLst>
        </pc:spChg>
        <pc:spChg chg="mod ord">
          <ac:chgData name="Siniša Vuksan" userId="3af124f9-b8e7-46e3-9422-21ae1d17ac0b" providerId="ADAL" clId="{6C22FFFF-E7D1-401C-BB41-DBBD94B17EAE}" dt="2022-02-23T12:40:32.765" v="3161" actId="20577"/>
          <ac:spMkLst>
            <pc:docMk/>
            <pc:sldMk cId="4019958397" sldId="633"/>
            <ac:spMk id="29" creationId="{92D5CA2B-9C72-4939-A79E-889BB5446D58}"/>
          </ac:spMkLst>
        </pc:spChg>
        <pc:picChg chg="mod ord">
          <ac:chgData name="Siniša Vuksan" userId="3af124f9-b8e7-46e3-9422-21ae1d17ac0b" providerId="ADAL" clId="{6C22FFFF-E7D1-401C-BB41-DBBD94B17EAE}" dt="2022-02-23T12:32:45.684" v="2850" actId="14100"/>
          <ac:picMkLst>
            <pc:docMk/>
            <pc:sldMk cId="4019958397" sldId="633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6C22FFFF-E7D1-401C-BB41-DBBD94B17EAE}" dt="2022-02-23T12:52:56.091" v="3676" actId="1076"/>
          <ac:picMkLst>
            <pc:docMk/>
            <pc:sldMk cId="4019958397" sldId="63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6C22FFFF-E7D1-401C-BB41-DBBD94B17EAE}" dt="2022-02-23T12:30:01.545" v="2720" actId="1076"/>
          <ac:picMkLst>
            <pc:docMk/>
            <pc:sldMk cId="4019958397" sldId="633"/>
            <ac:picMk id="11" creationId="{ECEDA4D1-0B3A-4302-9BBD-A905A47198DE}"/>
          </ac:picMkLst>
        </pc:picChg>
      </pc:sldChg>
      <pc:sldChg chg="addSp delSp modSp add mod ord delAnim modAnim">
        <pc:chgData name="Siniša Vuksan" userId="3af124f9-b8e7-46e3-9422-21ae1d17ac0b" providerId="ADAL" clId="{6C22FFFF-E7D1-401C-BB41-DBBD94B17EAE}" dt="2022-02-23T12:44:46.304" v="3555"/>
        <pc:sldMkLst>
          <pc:docMk/>
          <pc:sldMk cId="697974497" sldId="634"/>
        </pc:sldMkLst>
        <pc:spChg chg="mod">
          <ac:chgData name="Siniša Vuksan" userId="3af124f9-b8e7-46e3-9422-21ae1d17ac0b" providerId="ADAL" clId="{6C22FFFF-E7D1-401C-BB41-DBBD94B17EAE}" dt="2022-02-23T12:42:42.718" v="3369" actId="20577"/>
          <ac:spMkLst>
            <pc:docMk/>
            <pc:sldMk cId="697974497" sldId="634"/>
            <ac:spMk id="6" creationId="{32C86334-D946-45A8-A9F1-EC34CAE12455}"/>
          </ac:spMkLst>
        </pc:spChg>
        <pc:spChg chg="add mod">
          <ac:chgData name="Siniša Vuksan" userId="3af124f9-b8e7-46e3-9422-21ae1d17ac0b" providerId="ADAL" clId="{6C22FFFF-E7D1-401C-BB41-DBBD94B17EAE}" dt="2022-02-23T12:43:30.335" v="3423" actId="20577"/>
          <ac:spMkLst>
            <pc:docMk/>
            <pc:sldMk cId="697974497" sldId="634"/>
            <ac:spMk id="10" creationId="{DF7C3866-D453-493D-9391-6C1F9BE6D79A}"/>
          </ac:spMkLst>
        </pc:spChg>
        <pc:spChg chg="add mod">
          <ac:chgData name="Siniša Vuksan" userId="3af124f9-b8e7-46e3-9422-21ae1d17ac0b" providerId="ADAL" clId="{6C22FFFF-E7D1-401C-BB41-DBBD94B17EAE}" dt="2022-02-23T12:43:49.371" v="3460" actId="20577"/>
          <ac:spMkLst>
            <pc:docMk/>
            <pc:sldMk cId="697974497" sldId="634"/>
            <ac:spMk id="11" creationId="{4524EBC3-1F67-4751-ADAF-42CE61070B99}"/>
          </ac:spMkLst>
        </pc:spChg>
        <pc:spChg chg="add mod">
          <ac:chgData name="Siniša Vuksan" userId="3af124f9-b8e7-46e3-9422-21ae1d17ac0b" providerId="ADAL" clId="{6C22FFFF-E7D1-401C-BB41-DBBD94B17EAE}" dt="2022-02-23T12:44:16.348" v="3497" actId="20577"/>
          <ac:spMkLst>
            <pc:docMk/>
            <pc:sldMk cId="697974497" sldId="634"/>
            <ac:spMk id="12" creationId="{109120A7-98FC-4426-8173-B698524B9875}"/>
          </ac:spMkLst>
        </pc:spChg>
        <pc:spChg chg="add mod">
          <ac:chgData name="Siniša Vuksan" userId="3af124f9-b8e7-46e3-9422-21ae1d17ac0b" providerId="ADAL" clId="{6C22FFFF-E7D1-401C-BB41-DBBD94B17EAE}" dt="2022-02-23T12:44:26.846" v="3522" actId="20577"/>
          <ac:spMkLst>
            <pc:docMk/>
            <pc:sldMk cId="697974497" sldId="634"/>
            <ac:spMk id="13" creationId="{B9113C2B-6588-463A-9C87-E2EBDBEDD077}"/>
          </ac:spMkLst>
        </pc:spChg>
        <pc:spChg chg="add mod">
          <ac:chgData name="Siniša Vuksan" userId="3af124f9-b8e7-46e3-9422-21ae1d17ac0b" providerId="ADAL" clId="{6C22FFFF-E7D1-401C-BB41-DBBD94B17EAE}" dt="2022-02-23T12:44:41.279" v="3553" actId="20577"/>
          <ac:spMkLst>
            <pc:docMk/>
            <pc:sldMk cId="697974497" sldId="634"/>
            <ac:spMk id="14" creationId="{0C693640-CF76-41BE-AE91-95D5C082E6D5}"/>
          </ac:spMkLst>
        </pc:spChg>
        <pc:spChg chg="del">
          <ac:chgData name="Siniša Vuksan" userId="3af124f9-b8e7-46e3-9422-21ae1d17ac0b" providerId="ADAL" clId="{6C22FFFF-E7D1-401C-BB41-DBBD94B17EAE}" dt="2022-02-23T12:33:34.102" v="2864" actId="478"/>
          <ac:spMkLst>
            <pc:docMk/>
            <pc:sldMk cId="697974497" sldId="634"/>
            <ac:spMk id="18" creationId="{F3FDC2CB-2B5A-4C24-97F7-6A4C458CD520}"/>
          </ac:spMkLst>
        </pc:spChg>
        <pc:spChg chg="del">
          <ac:chgData name="Siniša Vuksan" userId="3af124f9-b8e7-46e3-9422-21ae1d17ac0b" providerId="ADAL" clId="{6C22FFFF-E7D1-401C-BB41-DBBD94B17EAE}" dt="2022-02-23T12:33:32.410" v="2863" actId="478"/>
          <ac:spMkLst>
            <pc:docMk/>
            <pc:sldMk cId="697974497" sldId="634"/>
            <ac:spMk id="19" creationId="{F0F31794-1A66-4AEB-860F-8AEDF0190BD3}"/>
          </ac:spMkLst>
        </pc:spChg>
        <pc:spChg chg="del">
          <ac:chgData name="Siniša Vuksan" userId="3af124f9-b8e7-46e3-9422-21ae1d17ac0b" providerId="ADAL" clId="{6C22FFFF-E7D1-401C-BB41-DBBD94B17EAE}" dt="2022-02-23T12:33:31.031" v="2862" actId="478"/>
          <ac:spMkLst>
            <pc:docMk/>
            <pc:sldMk cId="697974497" sldId="634"/>
            <ac:spMk id="20" creationId="{B6C493EC-6A4A-4891-8C8A-D551D1C86A37}"/>
          </ac:spMkLst>
        </pc:spChg>
        <pc:spChg chg="del">
          <ac:chgData name="Siniša Vuksan" userId="3af124f9-b8e7-46e3-9422-21ae1d17ac0b" providerId="ADAL" clId="{6C22FFFF-E7D1-401C-BB41-DBBD94B17EAE}" dt="2022-02-23T12:33:29.118" v="2861" actId="478"/>
          <ac:spMkLst>
            <pc:docMk/>
            <pc:sldMk cId="697974497" sldId="634"/>
            <ac:spMk id="21" creationId="{974AA4DE-27E2-4712-9EBE-1C3052DFF3E1}"/>
          </ac:spMkLst>
        </pc:spChg>
        <pc:spChg chg="mod">
          <ac:chgData name="Siniša Vuksan" userId="3af124f9-b8e7-46e3-9422-21ae1d17ac0b" providerId="ADAL" clId="{6C22FFFF-E7D1-401C-BB41-DBBD94B17EAE}" dt="2022-02-23T12:34:35.274" v="2894" actId="14100"/>
          <ac:spMkLst>
            <pc:docMk/>
            <pc:sldMk cId="697974497" sldId="634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3:24.949" v="2860" actId="14826"/>
          <ac:picMkLst>
            <pc:docMk/>
            <pc:sldMk cId="697974497" sldId="634"/>
            <ac:picMk id="4" creationId="{1B2619D9-4F98-4A11-8FFE-57C7EB1F529A}"/>
          </ac:picMkLst>
        </pc:picChg>
        <pc:picChg chg="mod">
          <ac:chgData name="Siniša Vuksan" userId="3af124f9-b8e7-46e3-9422-21ae1d17ac0b" providerId="ADAL" clId="{6C22FFFF-E7D1-401C-BB41-DBBD94B17EAE}" dt="2022-02-23T12:34:29.397" v="2893" actId="14826"/>
          <ac:picMkLst>
            <pc:docMk/>
            <pc:sldMk cId="697974497" sldId="634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6C22FFFF-E7D1-401C-BB41-DBBD94B17EAE}" dt="2022-02-23T12:33:16.926" v="2859" actId="47"/>
        <pc:sldMkLst>
          <pc:docMk/>
          <pc:sldMk cId="2054600880" sldId="635"/>
        </pc:sldMkLst>
      </pc:sldChg>
      <pc:sldChg chg="addSp delSp modSp add mod delAnim modAnim">
        <pc:chgData name="Siniša Vuksan" userId="3af124f9-b8e7-46e3-9422-21ae1d17ac0b" providerId="ADAL" clId="{6C22FFFF-E7D1-401C-BB41-DBBD94B17EAE}" dt="2022-02-23T12:45:22.299" v="3563" actId="478"/>
        <pc:sldMkLst>
          <pc:docMk/>
          <pc:sldMk cId="3845613324" sldId="635"/>
        </pc:sldMkLst>
        <pc:spChg chg="mod">
          <ac:chgData name="Siniša Vuksan" userId="3af124f9-b8e7-46e3-9422-21ae1d17ac0b" providerId="ADAL" clId="{6C22FFFF-E7D1-401C-BB41-DBBD94B17EAE}" dt="2022-02-23T12:36:11.735" v="3028" actId="20577"/>
          <ac:spMkLst>
            <pc:docMk/>
            <pc:sldMk cId="3845613324" sldId="635"/>
            <ac:spMk id="6" creationId="{32C86334-D946-45A8-A9F1-EC34CAE12455}"/>
          </ac:spMkLst>
        </pc:spChg>
        <pc:spChg chg="add del mod">
          <ac:chgData name="Siniša Vuksan" userId="3af124f9-b8e7-46e3-9422-21ae1d17ac0b" providerId="ADAL" clId="{6C22FFFF-E7D1-401C-BB41-DBBD94B17EAE}" dt="2022-02-23T12:45:22.299" v="3563" actId="478"/>
          <ac:spMkLst>
            <pc:docMk/>
            <pc:sldMk cId="3845613324" sldId="635"/>
            <ac:spMk id="7" creationId="{A02D3812-C6ED-4E1E-AD0A-32EB08218003}"/>
          </ac:spMkLst>
        </pc:spChg>
        <pc:spChg chg="mod">
          <ac:chgData name="Siniša Vuksan" userId="3af124f9-b8e7-46e3-9422-21ae1d17ac0b" providerId="ADAL" clId="{6C22FFFF-E7D1-401C-BB41-DBBD94B17EAE}" dt="2022-02-23T12:35:59.076" v="3001" actId="20577"/>
          <ac:spMkLst>
            <pc:docMk/>
            <pc:sldMk cId="3845613324" sldId="635"/>
            <ac:spMk id="22" creationId="{3366DD22-1660-4B96-982C-4C327326E0FC}"/>
          </ac:spMkLst>
        </pc:spChg>
        <pc:picChg chg="mod">
          <ac:chgData name="Siniša Vuksan" userId="3af124f9-b8e7-46e3-9422-21ae1d17ac0b" providerId="ADAL" clId="{6C22FFFF-E7D1-401C-BB41-DBBD94B17EAE}" dt="2022-02-23T12:35:18.842" v="2908" actId="1076"/>
          <ac:picMkLst>
            <pc:docMk/>
            <pc:sldMk cId="3845613324" sldId="635"/>
            <ac:picMk id="5" creationId="{5A097636-93C0-44AD-9305-E3601ADCA557}"/>
          </ac:picMkLst>
        </pc:picChg>
      </pc:sldChg>
      <pc:sldChg chg="addSp modSp add mod ord modAnim">
        <pc:chgData name="Siniša Vuksan" userId="3af124f9-b8e7-46e3-9422-21ae1d17ac0b" providerId="ADAL" clId="{6C22FFFF-E7D1-401C-BB41-DBBD94B17EAE}" dt="2022-02-23T12:39:09.039" v="3121" actId="113"/>
        <pc:sldMkLst>
          <pc:docMk/>
          <pc:sldMk cId="2380172497" sldId="636"/>
        </pc:sldMkLst>
        <pc:spChg chg="add mod">
          <ac:chgData name="Siniša Vuksan" userId="3af124f9-b8e7-46e3-9422-21ae1d17ac0b" providerId="ADAL" clId="{6C22FFFF-E7D1-401C-BB41-DBBD94B17EAE}" dt="2022-02-23T12:39:09.039" v="3121" actId="113"/>
          <ac:spMkLst>
            <pc:docMk/>
            <pc:sldMk cId="2380172497" sldId="636"/>
            <ac:spMk id="2" creationId="{039C42AD-664D-491F-8300-F13A4E1F2533}"/>
          </ac:spMkLst>
        </pc:spChg>
      </pc:sldChg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0594227-883E-40E5-9F47-5A816EE7CA21}"/>
    <pc:docChg chg="undo custSel addSld delSld modSld sldOrd">
      <pc:chgData name="Siniša Vuksan" userId="3af124f9-b8e7-46e3-9422-21ae1d17ac0b" providerId="ADAL" clId="{20594227-883E-40E5-9F47-5A816EE7CA21}" dt="2022-02-22T12:48:01.296" v="3369" actId="20577"/>
      <pc:docMkLst>
        <pc:docMk/>
      </pc:docMkLst>
      <pc:sldChg chg="modSp mod">
        <pc:chgData name="Siniša Vuksan" userId="3af124f9-b8e7-46e3-9422-21ae1d17ac0b" providerId="ADAL" clId="{20594227-883E-40E5-9F47-5A816EE7CA21}" dt="2022-02-21T13:09:09.385" v="68" actId="1036"/>
        <pc:sldMkLst>
          <pc:docMk/>
          <pc:sldMk cId="1473559465" sldId="256"/>
        </pc:sldMkLst>
        <pc:spChg chg="mod">
          <ac:chgData name="Siniša Vuksan" userId="3af124f9-b8e7-46e3-9422-21ae1d17ac0b" providerId="ADAL" clId="{20594227-883E-40E5-9F47-5A816EE7CA21}" dt="2022-02-21T13:09:09.385" v="68" actId="1036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20594227-883E-40E5-9F47-5A816EE7CA21}" dt="2022-02-21T13:09:01.850" v="60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20594227-883E-40E5-9F47-5A816EE7CA21}" dt="2022-02-21T13:13:30.159" v="107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20594227-883E-40E5-9F47-5A816EE7CA21}" dt="2022-02-21T13:13:04.683" v="106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2:21.174" v="69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1T13:13:30.159" v="107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20594227-883E-40E5-9F47-5A816EE7CA21}" dt="2022-02-21T13:19:11.399" v="500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20594227-883E-40E5-9F47-5A816EE7CA21}" dt="2022-02-21T13:19:11.399" v="50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20594227-883E-40E5-9F47-5A816EE7CA21}" dt="2022-02-21T13:13:45.798" v="114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20594227-883E-40E5-9F47-5A816EE7CA21}" dt="2022-02-21T13:13:37.436" v="10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 mod">
        <pc:chgData name="Siniša Vuksan" userId="3af124f9-b8e7-46e3-9422-21ae1d17ac0b" providerId="ADAL" clId="{20594227-883E-40E5-9F47-5A816EE7CA21}" dt="2022-02-22T12:42:03.398" v="3315" actId="47"/>
        <pc:sldMkLst>
          <pc:docMk/>
          <pc:sldMk cId="2762813729" sldId="526"/>
        </pc:sldMkLst>
        <pc:picChg chg="mod">
          <ac:chgData name="Siniša Vuksan" userId="3af124f9-b8e7-46e3-9422-21ae1d17ac0b" providerId="ADAL" clId="{20594227-883E-40E5-9F47-5A816EE7CA21}" dt="2022-02-22T11:06:46.977" v="1977" actId="1076"/>
          <ac:picMkLst>
            <pc:docMk/>
            <pc:sldMk cId="2762813729" sldId="52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6.405" v="3322" actId="47"/>
        <pc:sldMkLst>
          <pc:docMk/>
          <pc:sldMk cId="1580591475" sldId="600"/>
        </pc:sldMkLst>
      </pc:sldChg>
      <pc:sldChg chg="del">
        <pc:chgData name="Siniša Vuksan" userId="3af124f9-b8e7-46e3-9422-21ae1d17ac0b" providerId="ADAL" clId="{20594227-883E-40E5-9F47-5A816EE7CA21}" dt="2022-02-22T12:41:52.709" v="3310" actId="47"/>
        <pc:sldMkLst>
          <pc:docMk/>
          <pc:sldMk cId="1187773701" sldId="602"/>
        </pc:sldMkLst>
      </pc:sldChg>
      <pc:sldChg chg="modSp del mod">
        <pc:chgData name="Siniša Vuksan" userId="3af124f9-b8e7-46e3-9422-21ae1d17ac0b" providerId="ADAL" clId="{20594227-883E-40E5-9F47-5A816EE7CA21}" dt="2022-02-22T12:41:53.538" v="3311" actId="47"/>
        <pc:sldMkLst>
          <pc:docMk/>
          <pc:sldMk cId="2129716320" sldId="603"/>
        </pc:sldMkLst>
        <pc:picChg chg="mod">
          <ac:chgData name="Siniša Vuksan" userId="3af124f9-b8e7-46e3-9422-21ae1d17ac0b" providerId="ADAL" clId="{20594227-883E-40E5-9F47-5A816EE7CA21}" dt="2022-02-21T13:19:45.640" v="503" actId="1076"/>
          <ac:picMkLst>
            <pc:docMk/>
            <pc:sldMk cId="2129716320" sldId="603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19:24.521" v="502" actId="1076"/>
          <ac:picMkLst>
            <pc:docMk/>
            <pc:sldMk cId="2129716320" sldId="603"/>
            <ac:picMk id="4" creationId="{1B2619D9-4F98-4A11-8FFE-57C7EB1F529A}"/>
          </ac:picMkLst>
        </pc:picChg>
      </pc:sldChg>
      <pc:sldChg chg="delSp modSp mod ord modAnim">
        <pc:chgData name="Siniša Vuksan" userId="3af124f9-b8e7-46e3-9422-21ae1d17ac0b" providerId="ADAL" clId="{20594227-883E-40E5-9F47-5A816EE7CA21}" dt="2022-02-22T12:45:04.612" v="3367" actId="1076"/>
        <pc:sldMkLst>
          <pc:docMk/>
          <pc:sldMk cId="780862427" sldId="604"/>
        </pc:sldMkLst>
        <pc:spChg chg="mod">
          <ac:chgData name="Siniša Vuksan" userId="3af124f9-b8e7-46e3-9422-21ae1d17ac0b" providerId="ADAL" clId="{20594227-883E-40E5-9F47-5A816EE7CA21}" dt="2022-02-22T12:45:04.612" v="3367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20594227-883E-40E5-9F47-5A816EE7CA21}" dt="2022-02-22T12:43:36.902" v="3332" actId="103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12:42:16.523" v="3326" actId="14826"/>
          <ac:picMkLst>
            <pc:docMk/>
            <pc:sldMk cId="780862427" sldId="604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12:42:00.556" v="3313" actId="478"/>
          <ac:picMkLst>
            <pc:docMk/>
            <pc:sldMk cId="780862427" sldId="604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12:42:01.153" v="3314" actId="478"/>
          <ac:picMkLst>
            <pc:docMk/>
            <pc:sldMk cId="780862427" sldId="604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12:41:57.348" v="3312" actId="478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mod ord modAnim">
        <pc:chgData name="Siniša Vuksan" userId="3af124f9-b8e7-46e3-9422-21ae1d17ac0b" providerId="ADAL" clId="{20594227-883E-40E5-9F47-5A816EE7CA21}" dt="2022-02-22T07:17:23.851" v="1588"/>
        <pc:sldMkLst>
          <pc:docMk/>
          <pc:sldMk cId="1586339126" sldId="605"/>
        </pc:sldMkLst>
        <pc:spChg chg="mod">
          <ac:chgData name="Siniša Vuksan" userId="3af124f9-b8e7-46e3-9422-21ae1d17ac0b" providerId="ADAL" clId="{20594227-883E-40E5-9F47-5A816EE7CA21}" dt="2022-02-22T07:13:52.302" v="1478" actId="20577"/>
          <ac:spMkLst>
            <pc:docMk/>
            <pc:sldMk cId="1586339126" sldId="605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7:14.770" v="1573" actId="1036"/>
          <ac:spMkLst>
            <pc:docMk/>
            <pc:sldMk cId="1586339126" sldId="605"/>
            <ac:spMk id="12" creationId="{27430987-532A-452D-8A8F-DCDD6B243786}"/>
          </ac:spMkLst>
        </pc:spChg>
        <pc:spChg chg="add mod">
          <ac:chgData name="Siniša Vuksan" userId="3af124f9-b8e7-46e3-9422-21ae1d17ac0b" providerId="ADAL" clId="{20594227-883E-40E5-9F47-5A816EE7CA21}" dt="2022-02-22T07:15:13.350" v="1507" actId="20577"/>
          <ac:spMkLst>
            <pc:docMk/>
            <pc:sldMk cId="1586339126" sldId="605"/>
            <ac:spMk id="13" creationId="{D2E517B3-3FE5-4188-BD1A-ED7A3ABB69D7}"/>
          </ac:spMkLst>
        </pc:spChg>
        <pc:spChg chg="add mod">
          <ac:chgData name="Siniša Vuksan" userId="3af124f9-b8e7-46e3-9422-21ae1d17ac0b" providerId="ADAL" clId="{20594227-883E-40E5-9F47-5A816EE7CA21}" dt="2022-02-22T07:15:31.629" v="1511" actId="20577"/>
          <ac:spMkLst>
            <pc:docMk/>
            <pc:sldMk cId="1586339126" sldId="605"/>
            <ac:spMk id="14" creationId="{A4AF5E8B-5195-4306-ACCA-DD82CE8D327E}"/>
          </ac:spMkLst>
        </pc:spChg>
        <pc:spChg chg="add mod">
          <ac:chgData name="Siniša Vuksan" userId="3af124f9-b8e7-46e3-9422-21ae1d17ac0b" providerId="ADAL" clId="{20594227-883E-40E5-9F47-5A816EE7CA21}" dt="2022-02-22T07:15:40.944" v="1519" actId="20577"/>
          <ac:spMkLst>
            <pc:docMk/>
            <pc:sldMk cId="1586339126" sldId="605"/>
            <ac:spMk id="15" creationId="{2738DC7E-B165-4B95-B84E-36369CC43201}"/>
          </ac:spMkLst>
        </pc:spChg>
        <pc:spChg chg="add mod">
          <ac:chgData name="Siniša Vuksan" userId="3af124f9-b8e7-46e3-9422-21ae1d17ac0b" providerId="ADAL" clId="{20594227-883E-40E5-9F47-5A816EE7CA21}" dt="2022-02-22T07:15:45.806" v="1524" actId="20577"/>
          <ac:spMkLst>
            <pc:docMk/>
            <pc:sldMk cId="1586339126" sldId="605"/>
            <ac:spMk id="16" creationId="{D5F084FC-BC7D-46E2-8D34-653E859DD5C7}"/>
          </ac:spMkLst>
        </pc:spChg>
        <pc:spChg chg="add mod">
          <ac:chgData name="Siniša Vuksan" userId="3af124f9-b8e7-46e3-9422-21ae1d17ac0b" providerId="ADAL" clId="{20594227-883E-40E5-9F47-5A816EE7CA21}" dt="2022-02-22T07:15:56.026" v="1531" actId="20577"/>
          <ac:spMkLst>
            <pc:docMk/>
            <pc:sldMk cId="1586339126" sldId="605"/>
            <ac:spMk id="17" creationId="{687464D9-9FB4-4F58-B74E-2DEB0D5CB7D7}"/>
          </ac:spMkLst>
        </pc:spChg>
        <pc:spChg chg="add mod">
          <ac:chgData name="Siniša Vuksan" userId="3af124f9-b8e7-46e3-9422-21ae1d17ac0b" providerId="ADAL" clId="{20594227-883E-40E5-9F47-5A816EE7CA21}" dt="2022-02-22T07:16:07.313" v="1538" actId="20577"/>
          <ac:spMkLst>
            <pc:docMk/>
            <pc:sldMk cId="1586339126" sldId="605"/>
            <ac:spMk id="18" creationId="{BC72EBC4-D479-498E-9055-8448F5D254D5}"/>
          </ac:spMkLst>
        </pc:spChg>
        <pc:picChg chg="mod">
          <ac:chgData name="Siniša Vuksan" userId="3af124f9-b8e7-46e3-9422-21ae1d17ac0b" providerId="ADAL" clId="{20594227-883E-40E5-9F47-5A816EE7CA21}" dt="2022-02-22T07:15:37.333" v="1513" actId="107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20594227-883E-40E5-9F47-5A816EE7CA21}" dt="2022-02-22T07:12:19.786" v="1443" actId="1035"/>
          <ac:picMkLst>
            <pc:docMk/>
            <pc:sldMk cId="1586339126" sldId="605"/>
            <ac:picMk id="4" creationId="{1B2619D9-4F98-4A11-8FFE-57C7EB1F529A}"/>
          </ac:picMkLst>
        </pc:picChg>
        <pc:picChg chg="del">
          <ac:chgData name="Siniša Vuksan" userId="3af124f9-b8e7-46e3-9422-21ae1d17ac0b" providerId="ADAL" clId="{20594227-883E-40E5-9F47-5A816EE7CA21}" dt="2022-02-22T07:12:22.943" v="1445" actId="478"/>
          <ac:picMkLst>
            <pc:docMk/>
            <pc:sldMk cId="1586339126" sldId="60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2T07:12:24.336" v="1447" actId="478"/>
          <ac:picMkLst>
            <pc:docMk/>
            <pc:sldMk cId="1586339126" sldId="60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2T07:12:23.568" v="1446" actId="478"/>
          <ac:picMkLst>
            <pc:docMk/>
            <pc:sldMk cId="1586339126" sldId="605"/>
            <ac:picMk id="9" creationId="{E41A4157-53A5-43BA-A6A2-E22EDAA06AA1}"/>
          </ac:picMkLst>
        </pc:picChg>
        <pc:picChg chg="mod">
          <ac:chgData name="Siniša Vuksan" userId="3af124f9-b8e7-46e3-9422-21ae1d17ac0b" providerId="ADAL" clId="{20594227-883E-40E5-9F47-5A816EE7CA21}" dt="2022-02-22T07:17:20.177" v="1586" actId="1035"/>
          <ac:picMkLst>
            <pc:docMk/>
            <pc:sldMk cId="1586339126" sldId="605"/>
            <ac:picMk id="11" creationId="{18CC2BD6-BAF2-478B-AD03-87C34A5E1424}"/>
          </ac:picMkLst>
        </pc:picChg>
        <pc:picChg chg="del">
          <ac:chgData name="Siniša Vuksan" userId="3af124f9-b8e7-46e3-9422-21ae1d17ac0b" providerId="ADAL" clId="{20594227-883E-40E5-9F47-5A816EE7CA21}" dt="2022-02-22T07:12:22.037" v="1444" actId="478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07:24:29.444" v="1715"/>
        <pc:sldMkLst>
          <pc:docMk/>
          <pc:sldMk cId="2727989388" sldId="606"/>
        </pc:sldMkLst>
        <pc:spChg chg="mod">
          <ac:chgData name="Siniša Vuksan" userId="3af124f9-b8e7-46e3-9422-21ae1d17ac0b" providerId="ADAL" clId="{20594227-883E-40E5-9F47-5A816EE7CA21}" dt="2022-02-22T07:20:30.069" v="1657" actId="20577"/>
          <ac:spMkLst>
            <pc:docMk/>
            <pc:sldMk cId="2727989388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19:06.991" v="1593" actId="20577"/>
          <ac:spMkLst>
            <pc:docMk/>
            <pc:sldMk cId="2727989388" sldId="606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07:24:26.226" v="1713" actId="20577"/>
          <ac:spMkLst>
            <pc:docMk/>
            <pc:sldMk cId="2727989388" sldId="606"/>
            <ac:spMk id="13" creationId="{4C35C49B-45B9-4CB7-A1B0-E55333681516}"/>
          </ac:spMkLst>
        </pc:spChg>
        <pc:spChg chg="mod">
          <ac:chgData name="Siniša Vuksan" userId="3af124f9-b8e7-46e3-9422-21ae1d17ac0b" providerId="ADAL" clId="{20594227-883E-40E5-9F47-5A816EE7CA21}" dt="2022-02-22T07:23:08.568" v="1668" actId="20577"/>
          <ac:spMkLst>
            <pc:docMk/>
            <pc:sldMk cId="2727989388" sldId="606"/>
            <ac:spMk id="29" creationId="{92D5CA2B-9C72-4939-A79E-889BB5446D58}"/>
          </ac:spMkLst>
        </pc:spChg>
        <pc:spChg chg="mod">
          <ac:chgData name="Siniša Vuksan" userId="3af124f9-b8e7-46e3-9422-21ae1d17ac0b" providerId="ADAL" clId="{20594227-883E-40E5-9F47-5A816EE7CA21}" dt="2022-02-22T07:23:21.129" v="1677" actId="20577"/>
          <ac:spMkLst>
            <pc:docMk/>
            <pc:sldMk cId="2727989388" sldId="606"/>
            <ac:spMk id="30" creationId="{6CC42019-C77C-489B-97E9-DA2D43F21BE6}"/>
          </ac:spMkLst>
        </pc:spChg>
        <pc:spChg chg="mod">
          <ac:chgData name="Siniša Vuksan" userId="3af124f9-b8e7-46e3-9422-21ae1d17ac0b" providerId="ADAL" clId="{20594227-883E-40E5-9F47-5A816EE7CA21}" dt="2022-02-22T07:23:30.396" v="1682" actId="20577"/>
          <ac:spMkLst>
            <pc:docMk/>
            <pc:sldMk cId="2727989388" sldId="606"/>
            <ac:spMk id="31" creationId="{D907E99D-3E4E-4CCB-B03A-1DB8330CB72B}"/>
          </ac:spMkLst>
        </pc:spChg>
        <pc:spChg chg="mod">
          <ac:chgData name="Siniša Vuksan" userId="3af124f9-b8e7-46e3-9422-21ae1d17ac0b" providerId="ADAL" clId="{20594227-883E-40E5-9F47-5A816EE7CA21}" dt="2022-02-22T07:23:39.727" v="1686" actId="20577"/>
          <ac:spMkLst>
            <pc:docMk/>
            <pc:sldMk cId="2727989388" sldId="606"/>
            <ac:spMk id="32" creationId="{E9BE2AD5-BC2A-46D3-843F-E72FCB8BBEB4}"/>
          </ac:spMkLst>
        </pc:spChg>
        <pc:spChg chg="mod">
          <ac:chgData name="Siniša Vuksan" userId="3af124f9-b8e7-46e3-9422-21ae1d17ac0b" providerId="ADAL" clId="{20594227-883E-40E5-9F47-5A816EE7CA21}" dt="2022-02-22T07:23:48.808" v="1692" actId="20577"/>
          <ac:spMkLst>
            <pc:docMk/>
            <pc:sldMk cId="2727989388" sldId="606"/>
            <ac:spMk id="33" creationId="{A6E7669F-D5DF-4624-AAC3-05AF760D42FC}"/>
          </ac:spMkLst>
        </pc:spChg>
        <pc:spChg chg="mod">
          <ac:chgData name="Siniša Vuksan" userId="3af124f9-b8e7-46e3-9422-21ae1d17ac0b" providerId="ADAL" clId="{20594227-883E-40E5-9F47-5A816EE7CA21}" dt="2022-02-22T07:24:00.954" v="1698" actId="20577"/>
          <ac:spMkLst>
            <pc:docMk/>
            <pc:sldMk cId="2727989388" sldId="606"/>
            <ac:spMk id="34" creationId="{7F76C991-7773-45B4-87C0-85EB04204440}"/>
          </ac:spMkLst>
        </pc:spChg>
        <pc:spChg chg="mod">
          <ac:chgData name="Siniša Vuksan" userId="3af124f9-b8e7-46e3-9422-21ae1d17ac0b" providerId="ADAL" clId="{20594227-883E-40E5-9F47-5A816EE7CA21}" dt="2022-02-22T07:24:09.657" v="1704" actId="20577"/>
          <ac:spMkLst>
            <pc:docMk/>
            <pc:sldMk cId="2727989388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07:22:55.031" v="1661" actId="14100"/>
          <ac:picMkLst>
            <pc:docMk/>
            <pc:sldMk cId="2727989388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07:19:25.580" v="1594" actId="14826"/>
          <ac:picMkLst>
            <pc:docMk/>
            <pc:sldMk cId="2727989388" sldId="60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20594227-883E-40E5-9F47-5A816EE7CA21}" dt="2022-02-22T07:18:13.113" v="1589" actId="2696"/>
        <pc:sldMkLst>
          <pc:docMk/>
          <pc:sldMk cId="3680696202" sldId="606"/>
        </pc:sldMkLst>
        <pc:picChg chg="mod">
          <ac:chgData name="Siniša Vuksan" userId="3af124f9-b8e7-46e3-9422-21ae1d17ac0b" providerId="ADAL" clId="{20594227-883E-40E5-9F47-5A816EE7CA21}" dt="2022-02-21T13:19:51.891" v="504" actId="1076"/>
          <ac:picMkLst>
            <pc:docMk/>
            <pc:sldMk cId="3680696202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20594227-883E-40E5-9F47-5A816EE7CA21}" dt="2022-02-22T12:42:03.939" v="3316" actId="47"/>
        <pc:sldMkLst>
          <pc:docMk/>
          <pc:sldMk cId="730295709" sldId="607"/>
        </pc:sldMkLst>
      </pc:sldChg>
      <pc:sldChg chg="del">
        <pc:chgData name="Siniša Vuksan" userId="3af124f9-b8e7-46e3-9422-21ae1d17ac0b" providerId="ADAL" clId="{20594227-883E-40E5-9F47-5A816EE7CA21}" dt="2022-02-22T12:42:04.819" v="3318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20594227-883E-40E5-9F47-5A816EE7CA21}" dt="2022-02-22T12:42:04.410" v="3317" actId="47"/>
        <pc:sldMkLst>
          <pc:docMk/>
          <pc:sldMk cId="141243572" sldId="609"/>
        </pc:sldMkLst>
      </pc:sldChg>
      <pc:sldChg chg="del">
        <pc:chgData name="Siniša Vuksan" userId="3af124f9-b8e7-46e3-9422-21ae1d17ac0b" providerId="ADAL" clId="{20594227-883E-40E5-9F47-5A816EE7CA21}" dt="2022-02-22T12:42:05.201" v="3319" actId="47"/>
        <pc:sldMkLst>
          <pc:docMk/>
          <pc:sldMk cId="1153984295" sldId="610"/>
        </pc:sldMkLst>
      </pc:sldChg>
      <pc:sldChg chg="del">
        <pc:chgData name="Siniša Vuksan" userId="3af124f9-b8e7-46e3-9422-21ae1d17ac0b" providerId="ADAL" clId="{20594227-883E-40E5-9F47-5A816EE7CA21}" dt="2022-02-22T12:42:05.605" v="3320" actId="47"/>
        <pc:sldMkLst>
          <pc:docMk/>
          <pc:sldMk cId="138408237" sldId="611"/>
        </pc:sldMkLst>
      </pc:sldChg>
      <pc:sldChg chg="del">
        <pc:chgData name="Siniša Vuksan" userId="3af124f9-b8e7-46e3-9422-21ae1d17ac0b" providerId="ADAL" clId="{20594227-883E-40E5-9F47-5A816EE7CA21}" dt="2022-02-22T12:42:05.981" v="3321" actId="47"/>
        <pc:sldMkLst>
          <pc:docMk/>
          <pc:sldMk cId="156864757" sldId="612"/>
        </pc:sldMkLst>
      </pc:sldChg>
      <pc:sldChg chg="delSp new del mod">
        <pc:chgData name="Siniša Vuksan" userId="3af124f9-b8e7-46e3-9422-21ae1d17ac0b" providerId="ADAL" clId="{20594227-883E-40E5-9F47-5A816EE7CA21}" dt="2022-02-22T12:42:08.909" v="3325" actId="47"/>
        <pc:sldMkLst>
          <pc:docMk/>
          <pc:sldMk cId="3958106933" sldId="613"/>
        </pc:sldMkLst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2" creationId="{FDFDAA5B-4D46-4239-9A01-B422322537D0}"/>
          </ac:spMkLst>
        </pc:spChg>
        <pc:spChg chg="del">
          <ac:chgData name="Siniša Vuksan" userId="3af124f9-b8e7-46e3-9422-21ae1d17ac0b" providerId="ADAL" clId="{20594227-883E-40E5-9F47-5A816EE7CA21}" dt="2022-02-21T13:20:00.847" v="506" actId="478"/>
          <ac:spMkLst>
            <pc:docMk/>
            <pc:sldMk cId="3958106933" sldId="613"/>
            <ac:spMk id="3" creationId="{CBE488A4-67CB-4445-87E4-7160C5D69B7B}"/>
          </ac:spMkLst>
        </pc:spChg>
      </pc:sldChg>
      <pc:sldChg chg="delSp modSp add mod ord delAnim modAnim">
        <pc:chgData name="Siniša Vuksan" userId="3af124f9-b8e7-46e3-9422-21ae1d17ac0b" providerId="ADAL" clId="{20594227-883E-40E5-9F47-5A816EE7CA21}" dt="2022-02-22T12:48:01.296" v="3369" actId="20577"/>
        <pc:sldMkLst>
          <pc:docMk/>
          <pc:sldMk cId="23558642" sldId="614"/>
        </pc:sldMkLst>
        <pc:spChg chg="mod">
          <ac:chgData name="Siniša Vuksan" userId="3af124f9-b8e7-46e3-9422-21ae1d17ac0b" providerId="ADAL" clId="{20594227-883E-40E5-9F47-5A816EE7CA21}" dt="2022-02-22T12:48:01.296" v="3369" actId="20577"/>
          <ac:spMkLst>
            <pc:docMk/>
            <pc:sldMk cId="23558642" sldId="614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1T13:20:14.378" v="511" actId="20577"/>
          <ac:spMkLst>
            <pc:docMk/>
            <pc:sldMk cId="23558642" sldId="614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1T13:20:17.993" v="512" actId="478"/>
          <ac:spMkLst>
            <pc:docMk/>
            <pc:sldMk cId="23558642" sldId="614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1T13:24:07.736" v="671" actId="14100"/>
          <ac:picMkLst>
            <pc:docMk/>
            <pc:sldMk cId="23558642" sldId="614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1T13:20:46.391" v="513" actId="14826"/>
          <ac:picMkLst>
            <pc:docMk/>
            <pc:sldMk cId="23558642" sldId="614"/>
            <ac:picMk id="4" creationId="{1B2619D9-4F98-4A11-8FFE-57C7EB1F529A}"/>
          </ac:picMkLst>
        </pc:picChg>
      </pc:sldChg>
      <pc:sldChg chg="addSp delSp modSp add mod ord modAnim">
        <pc:chgData name="Siniša Vuksan" userId="3af124f9-b8e7-46e3-9422-21ae1d17ac0b" providerId="ADAL" clId="{20594227-883E-40E5-9F47-5A816EE7CA21}" dt="2022-02-22T06:53:10.567" v="768"/>
        <pc:sldMkLst>
          <pc:docMk/>
          <pc:sldMk cId="1578966495" sldId="615"/>
        </pc:sldMkLst>
        <pc:spChg chg="add mod">
          <ac:chgData name="Siniša Vuksan" userId="3af124f9-b8e7-46e3-9422-21ae1d17ac0b" providerId="ADAL" clId="{20594227-883E-40E5-9F47-5A816EE7CA21}" dt="2022-02-22T06:52:14.981" v="756" actId="1037"/>
          <ac:spMkLst>
            <pc:docMk/>
            <pc:sldMk cId="1578966495" sldId="615"/>
            <ac:spMk id="5" creationId="{C6B448DD-BAA4-4C26-9BB7-10696567380F}"/>
          </ac:spMkLst>
        </pc:spChg>
        <pc:spChg chg="mod">
          <ac:chgData name="Siniša Vuksan" userId="3af124f9-b8e7-46e3-9422-21ae1d17ac0b" providerId="ADAL" clId="{20594227-883E-40E5-9F47-5A816EE7CA21}" dt="2022-02-21T13:52:07.849" v="747" actId="20577"/>
          <ac:spMkLst>
            <pc:docMk/>
            <pc:sldMk cId="1578966495" sldId="615"/>
            <ac:spMk id="6" creationId="{010AB125-9086-4261-98B4-FC5A0801347C}"/>
          </ac:spMkLst>
        </pc:spChg>
        <pc:spChg chg="add mod">
          <ac:chgData name="Siniša Vuksan" userId="3af124f9-b8e7-46e3-9422-21ae1d17ac0b" providerId="ADAL" clId="{20594227-883E-40E5-9F47-5A816EE7CA21}" dt="2022-02-22T06:52:33.238" v="762" actId="1035"/>
          <ac:spMkLst>
            <pc:docMk/>
            <pc:sldMk cId="1578966495" sldId="615"/>
            <ac:spMk id="7" creationId="{762489CD-E095-4031-991A-2C20FE42D22A}"/>
          </ac:spMkLst>
        </pc:spChg>
        <pc:spChg chg="add mod">
          <ac:chgData name="Siniša Vuksan" userId="3af124f9-b8e7-46e3-9422-21ae1d17ac0b" providerId="ADAL" clId="{20594227-883E-40E5-9F47-5A816EE7CA21}" dt="2022-02-22T06:52:43.396" v="766" actId="1036"/>
          <ac:spMkLst>
            <pc:docMk/>
            <pc:sldMk cId="1578966495" sldId="615"/>
            <ac:spMk id="8" creationId="{5B0298E2-D350-404E-A776-C307FA0DEDF6}"/>
          </ac:spMkLst>
        </pc:spChg>
        <pc:picChg chg="mod">
          <ac:chgData name="Siniša Vuksan" userId="3af124f9-b8e7-46e3-9422-21ae1d17ac0b" providerId="ADAL" clId="{20594227-883E-40E5-9F47-5A816EE7CA21}" dt="2022-02-21T13:52:17.138" v="750" actId="14100"/>
          <ac:picMkLst>
            <pc:docMk/>
            <pc:sldMk cId="1578966495" sldId="615"/>
            <ac:picMk id="2" creationId="{B69E1C10-ACFD-49C4-B019-6B92ED78F85E}"/>
          </ac:picMkLst>
        </pc:picChg>
        <pc:picChg chg="del">
          <ac:chgData name="Siniša Vuksan" userId="3af124f9-b8e7-46e3-9422-21ae1d17ac0b" providerId="ADAL" clId="{20594227-883E-40E5-9F47-5A816EE7CA21}" dt="2022-02-21T13:51:36.878" v="739" actId="478"/>
          <ac:picMkLst>
            <pc:docMk/>
            <pc:sldMk cId="1578966495" sldId="615"/>
            <ac:picMk id="7" creationId="{31299CC1-6712-42BC-9C7A-0980644A9C02}"/>
          </ac:picMkLst>
        </pc:picChg>
        <pc:picChg chg="del">
          <ac:chgData name="Siniša Vuksan" userId="3af124f9-b8e7-46e3-9422-21ae1d17ac0b" providerId="ADAL" clId="{20594227-883E-40E5-9F47-5A816EE7CA21}" dt="2022-02-21T13:51:37.468" v="740" actId="478"/>
          <ac:picMkLst>
            <pc:docMk/>
            <pc:sldMk cId="1578966495" sldId="615"/>
            <ac:picMk id="8" creationId="{57E21DB1-7156-4E95-B388-AC9DE6A72849}"/>
          </ac:picMkLst>
        </pc:picChg>
        <pc:picChg chg="del">
          <ac:chgData name="Siniša Vuksan" userId="3af124f9-b8e7-46e3-9422-21ae1d17ac0b" providerId="ADAL" clId="{20594227-883E-40E5-9F47-5A816EE7CA21}" dt="2022-02-21T13:51:35.947" v="738" actId="478"/>
          <ac:picMkLst>
            <pc:docMk/>
            <pc:sldMk cId="1578966495" sldId="615"/>
            <ac:picMk id="2050" creationId="{3B0E6F11-A6D3-4D6C-BB56-C5F8DABA2C98}"/>
          </ac:picMkLst>
        </pc:picChg>
      </pc:sldChg>
      <pc:sldChg chg="delSp modSp add mod ord delAnim modAnim">
        <pc:chgData name="Siniša Vuksan" userId="3af124f9-b8e7-46e3-9422-21ae1d17ac0b" providerId="ADAL" clId="{20594227-883E-40E5-9F47-5A816EE7CA21}" dt="2022-02-22T07:01:26.494" v="1213"/>
        <pc:sldMkLst>
          <pc:docMk/>
          <pc:sldMk cId="1520211222" sldId="616"/>
        </pc:sldMkLst>
        <pc:spChg chg="del">
          <ac:chgData name="Siniša Vuksan" userId="3af124f9-b8e7-46e3-9422-21ae1d17ac0b" providerId="ADAL" clId="{20594227-883E-40E5-9F47-5A816EE7CA21}" dt="2022-02-22T06:55:21.009" v="908" actId="478"/>
          <ac:spMkLst>
            <pc:docMk/>
            <pc:sldMk cId="1520211222" sldId="616"/>
            <ac:spMk id="7" creationId="{ECE7C9E8-A801-4D9C-AB1D-CB3DB147E00B}"/>
          </ac:spMkLst>
        </pc:spChg>
        <pc:spChg chg="mod">
          <ac:chgData name="Siniša Vuksan" userId="3af124f9-b8e7-46e3-9422-21ae1d17ac0b" providerId="ADAL" clId="{20594227-883E-40E5-9F47-5A816EE7CA21}" dt="2022-02-22T07:00:46.253" v="1211" actId="14100"/>
          <ac:spMkLst>
            <pc:docMk/>
            <pc:sldMk cId="1520211222" sldId="616"/>
            <ac:spMk id="26" creationId="{18D82BDB-F54C-46C6-B586-9C1FA95A5370}"/>
          </ac:spMkLst>
        </pc:spChg>
        <pc:picChg chg="mod">
          <ac:chgData name="Siniša Vuksan" userId="3af124f9-b8e7-46e3-9422-21ae1d17ac0b" providerId="ADAL" clId="{20594227-883E-40E5-9F47-5A816EE7CA21}" dt="2022-02-22T06:53:37.656" v="771" actId="14826"/>
          <ac:picMkLst>
            <pc:docMk/>
            <pc:sldMk cId="1520211222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6:55:16.149" v="907" actId="1076"/>
          <ac:picMkLst>
            <pc:docMk/>
            <pc:sldMk cId="1520211222" sldId="616"/>
            <ac:picMk id="28" creationId="{8A17EEA3-FF03-42E3-A77C-3FEBAAC01A00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11:11.246" v="1428"/>
        <pc:sldMkLst>
          <pc:docMk/>
          <pc:sldMk cId="3245023160" sldId="617"/>
        </pc:sldMkLst>
        <pc:spChg chg="mod">
          <ac:chgData name="Siniša Vuksan" userId="3af124f9-b8e7-46e3-9422-21ae1d17ac0b" providerId="ADAL" clId="{20594227-883E-40E5-9F47-5A816EE7CA21}" dt="2022-02-22T07:10:50.518" v="1423" actId="14100"/>
          <ac:spMkLst>
            <pc:docMk/>
            <pc:sldMk cId="3245023160" sldId="617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07:07:22.951" v="1361" actId="14100"/>
          <ac:spMkLst>
            <pc:docMk/>
            <pc:sldMk cId="3245023160" sldId="617"/>
            <ac:spMk id="7" creationId="{BD27CF50-1D5A-4213-9C4D-0ED4E94F5CE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8" creationId="{62E97236-BD14-48B0-9459-C7D7F5E9D591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9" creationId="{918BB2C1-309C-49C0-86A0-529CDF643E6E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0" creationId="{EB85B309-49A8-4DD2-A501-002597422B5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1" creationId="{9BDCC7C6-0729-409E-90F9-CA889502805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2" creationId="{BD1E0D7A-E06B-418E-83F8-D175CCE89D7A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3" creationId="{B8D710F0-5064-4464-9AB1-433356352594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4" creationId="{F859A308-CF1B-4802-B936-4FA483A54A27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5" creationId="{4C7BA2F1-A04F-40A5-9A0B-C7146F2384A3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7" creationId="{5510CE2E-06EA-475E-B608-CB24E7399B36}"/>
          </ac:spMkLst>
        </pc:spChg>
        <pc:spChg chg="del">
          <ac:chgData name="Siniša Vuksan" userId="3af124f9-b8e7-46e3-9422-21ae1d17ac0b" providerId="ADAL" clId="{20594227-883E-40E5-9F47-5A816EE7CA21}" dt="2022-02-22T07:02:06.504" v="1216" actId="478"/>
          <ac:spMkLst>
            <pc:docMk/>
            <pc:sldMk cId="3245023160" sldId="617"/>
            <ac:spMk id="18" creationId="{A2A9A21E-2434-4AD7-8812-05036A9EE4BB}"/>
          </ac:spMkLst>
        </pc:spChg>
        <pc:spChg chg="add mod">
          <ac:chgData name="Siniša Vuksan" userId="3af124f9-b8e7-46e3-9422-21ae1d17ac0b" providerId="ADAL" clId="{20594227-883E-40E5-9F47-5A816EE7CA21}" dt="2022-02-22T07:11:02.521" v="1426" actId="1076"/>
          <ac:spMkLst>
            <pc:docMk/>
            <pc:sldMk cId="3245023160" sldId="617"/>
            <ac:spMk id="19" creationId="{9A438C54-A208-4118-B298-44331C16F8D9}"/>
          </ac:spMkLst>
        </pc:spChg>
        <pc:picChg chg="add del mod">
          <ac:chgData name="Siniša Vuksan" userId="3af124f9-b8e7-46e3-9422-21ae1d17ac0b" providerId="ADAL" clId="{20594227-883E-40E5-9F47-5A816EE7CA21}" dt="2022-02-22T07:10:25.913" v="1417" actId="478"/>
          <ac:picMkLst>
            <pc:docMk/>
            <pc:sldMk cId="3245023160" sldId="617"/>
            <ac:picMk id="3" creationId="{7FD10F57-3D23-4FD4-99CA-6D5D951F9F53}"/>
          </ac:picMkLst>
        </pc:picChg>
        <pc:picChg chg="mod">
          <ac:chgData name="Siniša Vuksan" userId="3af124f9-b8e7-46e3-9422-21ae1d17ac0b" providerId="ADAL" clId="{20594227-883E-40E5-9F47-5A816EE7CA21}" dt="2022-02-22T07:02:44.893" v="1221" actId="14826"/>
          <ac:picMkLst>
            <pc:docMk/>
            <pc:sldMk cId="3245023160" sldId="617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10:45.971" v="1422" actId="1076"/>
          <ac:picMkLst>
            <pc:docMk/>
            <pc:sldMk cId="3245023160" sldId="617"/>
            <ac:picMk id="16" creationId="{6FFE24D0-388A-4689-99F2-3E56360F9FD6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07:35:27.958" v="1976"/>
        <pc:sldMkLst>
          <pc:docMk/>
          <pc:sldMk cId="204366841" sldId="618"/>
        </pc:sldMkLst>
        <pc:spChg chg="add mod">
          <ac:chgData name="Siniša Vuksan" userId="3af124f9-b8e7-46e3-9422-21ae1d17ac0b" providerId="ADAL" clId="{20594227-883E-40E5-9F47-5A816EE7CA21}" dt="2022-02-22T07:30:52.412" v="1879" actId="20577"/>
          <ac:spMkLst>
            <pc:docMk/>
            <pc:sldMk cId="204366841" sldId="618"/>
            <ac:spMk id="6" creationId="{32C86334-D946-45A8-A9F1-EC34CAE12455}"/>
          </ac:spMkLst>
        </pc:spChg>
        <pc:spChg chg="add mod">
          <ac:chgData name="Siniša Vuksan" userId="3af124f9-b8e7-46e3-9422-21ae1d17ac0b" providerId="ADAL" clId="{20594227-883E-40E5-9F47-5A816EE7CA21}" dt="2022-02-22T07:30:59.227" v="1882" actId="20577"/>
          <ac:spMkLst>
            <pc:docMk/>
            <pc:sldMk cId="204366841" sldId="618"/>
            <ac:spMk id="7" creationId="{6ABF7CA1-E00E-4540-B7BB-ACC11AE7C735}"/>
          </ac:spMkLst>
        </pc:spChg>
        <pc:spChg chg="add mod">
          <ac:chgData name="Siniša Vuksan" userId="3af124f9-b8e7-46e3-9422-21ae1d17ac0b" providerId="ADAL" clId="{20594227-883E-40E5-9F47-5A816EE7CA21}" dt="2022-02-22T07:31:02.745" v="1887" actId="20577"/>
          <ac:spMkLst>
            <pc:docMk/>
            <pc:sldMk cId="204366841" sldId="618"/>
            <ac:spMk id="8" creationId="{10FD5CC6-9595-4145-8702-DC1101BAB995}"/>
          </ac:spMkLst>
        </pc:spChg>
        <pc:spChg chg="add mod">
          <ac:chgData name="Siniša Vuksan" userId="3af124f9-b8e7-46e3-9422-21ae1d17ac0b" providerId="ADAL" clId="{20594227-883E-40E5-9F47-5A816EE7CA21}" dt="2022-02-22T07:31:30.909" v="1895" actId="20577"/>
          <ac:spMkLst>
            <pc:docMk/>
            <pc:sldMk cId="204366841" sldId="618"/>
            <ac:spMk id="9" creationId="{AE518469-E63F-40CD-998E-DD2B9898CB93}"/>
          </ac:spMkLst>
        </pc:spChg>
        <pc:spChg chg="add mod">
          <ac:chgData name="Siniša Vuksan" userId="3af124f9-b8e7-46e3-9422-21ae1d17ac0b" providerId="ADAL" clId="{20594227-883E-40E5-9F47-5A816EE7CA21}" dt="2022-02-22T07:31:38.052" v="1903" actId="20577"/>
          <ac:spMkLst>
            <pc:docMk/>
            <pc:sldMk cId="204366841" sldId="618"/>
            <ac:spMk id="10" creationId="{006ED0EF-3325-4CAC-90E0-9761EAEFCCF9}"/>
          </ac:spMkLst>
        </pc:spChg>
        <pc:spChg chg="add del mod">
          <ac:chgData name="Siniša Vuksan" userId="3af124f9-b8e7-46e3-9422-21ae1d17ac0b" providerId="ADAL" clId="{20594227-883E-40E5-9F47-5A816EE7CA21}" dt="2022-02-22T07:31:42.304" v="1904" actId="478"/>
          <ac:spMkLst>
            <pc:docMk/>
            <pc:sldMk cId="204366841" sldId="618"/>
            <ac:spMk id="11" creationId="{CCFE520C-5A58-4222-9D24-685F8C9D516D}"/>
          </ac:spMkLst>
        </pc:spChg>
        <pc:spChg chg="add mod">
          <ac:chgData name="Siniša Vuksan" userId="3af124f9-b8e7-46e3-9422-21ae1d17ac0b" providerId="ADAL" clId="{20594227-883E-40E5-9F47-5A816EE7CA21}" dt="2022-02-22T07:35:06.275" v="1961" actId="1036"/>
          <ac:spMkLst>
            <pc:docMk/>
            <pc:sldMk cId="204366841" sldId="618"/>
            <ac:spMk id="12" creationId="{29C0772F-4CC3-4A0C-A0BD-5EA43FF65955}"/>
          </ac:spMkLst>
        </pc:spChg>
        <pc:spChg chg="add mod">
          <ac:chgData name="Siniša Vuksan" userId="3af124f9-b8e7-46e3-9422-21ae1d17ac0b" providerId="ADAL" clId="{20594227-883E-40E5-9F47-5A816EE7CA21}" dt="2022-02-22T07:32:13.316" v="1921" actId="20577"/>
          <ac:spMkLst>
            <pc:docMk/>
            <pc:sldMk cId="204366841" sldId="618"/>
            <ac:spMk id="13" creationId="{B99FB87F-9A13-4031-B6AE-32B7B103973D}"/>
          </ac:spMkLst>
        </pc:spChg>
        <pc:spChg chg="add mod">
          <ac:chgData name="Siniša Vuksan" userId="3af124f9-b8e7-46e3-9422-21ae1d17ac0b" providerId="ADAL" clId="{20594227-883E-40E5-9F47-5A816EE7CA21}" dt="2022-02-22T07:35:09.684" v="1962" actId="1036"/>
          <ac:spMkLst>
            <pc:docMk/>
            <pc:sldMk cId="204366841" sldId="618"/>
            <ac:spMk id="14" creationId="{5630FF95-A813-4831-918C-899460DCFAAA}"/>
          </ac:spMkLst>
        </pc:spChg>
        <pc:spChg chg="add mod">
          <ac:chgData name="Siniša Vuksan" userId="3af124f9-b8e7-46e3-9422-21ae1d17ac0b" providerId="ADAL" clId="{20594227-883E-40E5-9F47-5A816EE7CA21}" dt="2022-02-22T07:35:25.142" v="1974" actId="1036"/>
          <ac:spMkLst>
            <pc:docMk/>
            <pc:sldMk cId="204366841" sldId="618"/>
            <ac:spMk id="15" creationId="{F2D10339-3782-4C65-ADCD-9E1C3AE3EFE1}"/>
          </ac:spMkLst>
        </pc:spChg>
        <pc:spChg chg="add mod">
          <ac:chgData name="Siniša Vuksan" userId="3af124f9-b8e7-46e3-9422-21ae1d17ac0b" providerId="ADAL" clId="{20594227-883E-40E5-9F47-5A816EE7CA21}" dt="2022-02-22T07:35:13.090" v="1966" actId="1036"/>
          <ac:spMkLst>
            <pc:docMk/>
            <pc:sldMk cId="204366841" sldId="618"/>
            <ac:spMk id="16" creationId="{7446526B-BBBC-4C70-B09A-8C20498FF770}"/>
          </ac:spMkLst>
        </pc:spChg>
        <pc:spChg chg="add mod">
          <ac:chgData name="Siniša Vuksan" userId="3af124f9-b8e7-46e3-9422-21ae1d17ac0b" providerId="ADAL" clId="{20594227-883E-40E5-9F47-5A816EE7CA21}" dt="2022-02-22T07:35:15.924" v="1969" actId="1036"/>
          <ac:spMkLst>
            <pc:docMk/>
            <pc:sldMk cId="204366841" sldId="618"/>
            <ac:spMk id="17" creationId="{565BA536-35B5-4878-9287-2812DF6B9EE6}"/>
          </ac:spMkLst>
        </pc:spChg>
        <pc:spChg chg="mod">
          <ac:chgData name="Siniša Vuksan" userId="3af124f9-b8e7-46e3-9422-21ae1d17ac0b" providerId="ADAL" clId="{20594227-883E-40E5-9F47-5A816EE7CA21}" dt="2022-02-22T07:25:56.814" v="1780" actId="20577"/>
          <ac:spMkLst>
            <pc:docMk/>
            <pc:sldMk cId="204366841" sldId="618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07:24:54.953" v="1717" actId="14826"/>
          <ac:picMkLst>
            <pc:docMk/>
            <pc:sldMk cId="204366841" sldId="618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07:35:00.678" v="1960" actId="14100"/>
          <ac:picMkLst>
            <pc:docMk/>
            <pc:sldMk cId="204366841" sldId="618"/>
            <ac:picMk id="5" creationId="{5A097636-93C0-44AD-9305-E3601ADCA557}"/>
          </ac:picMkLst>
        </pc:picChg>
      </pc:sldChg>
      <pc:sldChg chg="add del">
        <pc:chgData name="Siniša Vuksan" userId="3af124f9-b8e7-46e3-9422-21ae1d17ac0b" providerId="ADAL" clId="{20594227-883E-40E5-9F47-5A816EE7CA21}" dt="2022-02-22T07:13:59.413" v="1480" actId="47"/>
        <pc:sldMkLst>
          <pc:docMk/>
          <pc:sldMk cId="2507548962" sldId="618"/>
        </pc:sldMkLst>
      </pc:sldChg>
      <pc:sldChg chg="addSp modSp add mod ord modAnim">
        <pc:chgData name="Siniša Vuksan" userId="3af124f9-b8e7-46e3-9422-21ae1d17ac0b" providerId="ADAL" clId="{20594227-883E-40E5-9F47-5A816EE7CA21}" dt="2022-02-22T11:17:34.284" v="2330"/>
        <pc:sldMkLst>
          <pc:docMk/>
          <pc:sldMk cId="341361254" sldId="619"/>
        </pc:sldMkLst>
        <pc:spChg chg="mod">
          <ac:chgData name="Siniša Vuksan" userId="3af124f9-b8e7-46e3-9422-21ae1d17ac0b" providerId="ADAL" clId="{20594227-883E-40E5-9F47-5A816EE7CA21}" dt="2022-02-22T11:13:24.544" v="2182" actId="1076"/>
          <ac:spMkLst>
            <pc:docMk/>
            <pc:sldMk cId="34136125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07:08.440" v="1981" actId="20577"/>
          <ac:spMkLst>
            <pc:docMk/>
            <pc:sldMk cId="341361254" sldId="619"/>
            <ac:spMk id="7" creationId="{0256D9EB-C20B-45FA-9F3D-124012366C9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1" creationId="{EC12FC50-1F59-4317-9A68-2207EAF85E9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2" creationId="{E9C9CE5F-5213-47B5-91D2-67BE2B6D448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3" creationId="{CF25FFFA-34CF-47E1-8364-5F561BB8B2EE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4" creationId="{81A5E7E0-615B-4588-B0B6-B5CA991B55E0}"/>
          </ac:spMkLst>
        </pc:spChg>
        <pc:spChg chg="add mod">
          <ac:chgData name="Siniša Vuksan" userId="3af124f9-b8e7-46e3-9422-21ae1d17ac0b" providerId="ADAL" clId="{20594227-883E-40E5-9F47-5A816EE7CA21}" dt="2022-02-22T11:16:02.144" v="2233" actId="1036"/>
          <ac:spMkLst>
            <pc:docMk/>
            <pc:sldMk cId="341361254" sldId="619"/>
            <ac:spMk id="15" creationId="{66B0C543-5203-42C6-8EAA-DFB83EB78D5B}"/>
          </ac:spMkLst>
        </pc:spChg>
        <pc:spChg chg="add mod">
          <ac:chgData name="Siniša Vuksan" userId="3af124f9-b8e7-46e3-9422-21ae1d17ac0b" providerId="ADAL" clId="{20594227-883E-40E5-9F47-5A816EE7CA21}" dt="2022-02-22T11:17:28.814" v="2328" actId="1076"/>
          <ac:spMkLst>
            <pc:docMk/>
            <pc:sldMk cId="341361254" sldId="619"/>
            <ac:spMk id="18" creationId="{BD1032A8-254B-4B87-AFF8-B0B86CF7E218}"/>
          </ac:spMkLst>
        </pc:spChg>
        <pc:spChg chg="mod">
          <ac:chgData name="Siniša Vuksan" userId="3af124f9-b8e7-46e3-9422-21ae1d17ac0b" providerId="ADAL" clId="{20594227-883E-40E5-9F47-5A816EE7CA21}" dt="2022-02-22T11:16:08.723" v="2234" actId="1076"/>
          <ac:spMkLst>
            <pc:docMk/>
            <pc:sldMk cId="341361254" sldId="619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2:19.792" v="2119" actId="14100"/>
          <ac:picMkLst>
            <pc:docMk/>
            <pc:sldMk cId="341361254" sldId="61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20594227-883E-40E5-9F47-5A816EE7CA21}" dt="2022-02-22T11:13:27.973" v="2183" actId="1076"/>
          <ac:picMkLst>
            <pc:docMk/>
            <pc:sldMk cId="341361254" sldId="619"/>
            <ac:picMk id="3" creationId="{F91ABC42-1220-43BB-8F00-81371819EBB4}"/>
          </ac:picMkLst>
        </pc:picChg>
        <pc:picChg chg="mod">
          <ac:chgData name="Siniša Vuksan" userId="3af124f9-b8e7-46e3-9422-21ae1d17ac0b" providerId="ADAL" clId="{20594227-883E-40E5-9F47-5A816EE7CA21}" dt="2022-02-22T11:07:22.697" v="1982" actId="14826"/>
          <ac:picMkLst>
            <pc:docMk/>
            <pc:sldMk cId="34136125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16:02.144" v="2233" actId="1036"/>
          <ac:picMkLst>
            <pc:docMk/>
            <pc:sldMk cId="341361254" sldId="619"/>
            <ac:picMk id="5" creationId="{5A097636-93C0-44AD-9305-E3601ADCA557}"/>
          </ac:picMkLst>
        </pc:picChg>
        <pc:picChg chg="add mod">
          <ac:chgData name="Siniša Vuksan" userId="3af124f9-b8e7-46e3-9422-21ae1d17ac0b" providerId="ADAL" clId="{20594227-883E-40E5-9F47-5A816EE7CA21}" dt="2022-02-22T11:10:03.688" v="2096" actId="14100"/>
          <ac:picMkLst>
            <pc:docMk/>
            <pc:sldMk cId="341361254" sldId="619"/>
            <ac:picMk id="8" creationId="{56F209E2-E7FD-41E5-9D6A-DA88A5B3FB1B}"/>
          </ac:picMkLst>
        </pc:picChg>
        <pc:picChg chg="add mod">
          <ac:chgData name="Siniša Vuksan" userId="3af124f9-b8e7-46e3-9422-21ae1d17ac0b" providerId="ADAL" clId="{20594227-883E-40E5-9F47-5A816EE7CA21}" dt="2022-02-22T11:10:14.572" v="2102" actId="1035"/>
          <ac:picMkLst>
            <pc:docMk/>
            <pc:sldMk cId="341361254" sldId="619"/>
            <ac:picMk id="9" creationId="{FEF16B34-9E97-47CD-B6B9-4BF625BC7A37}"/>
          </ac:picMkLst>
        </pc:picChg>
        <pc:picChg chg="add mod">
          <ac:chgData name="Siniša Vuksan" userId="3af124f9-b8e7-46e3-9422-21ae1d17ac0b" providerId="ADAL" clId="{20594227-883E-40E5-9F47-5A816EE7CA21}" dt="2022-02-22T11:15:52.419" v="2213" actId="1036"/>
          <ac:picMkLst>
            <pc:docMk/>
            <pc:sldMk cId="341361254" sldId="619"/>
            <ac:picMk id="16" creationId="{D1A6615C-60BD-43A9-84A8-04A2989682AA}"/>
          </ac:picMkLst>
        </pc:picChg>
      </pc:sldChg>
      <pc:sldChg chg="modSp add del mod">
        <pc:chgData name="Siniša Vuksan" userId="3af124f9-b8e7-46e3-9422-21ae1d17ac0b" providerId="ADAL" clId="{20594227-883E-40E5-9F47-5A816EE7CA21}" dt="2022-02-22T07:13:58.008" v="1479" actId="47"/>
        <pc:sldMkLst>
          <pc:docMk/>
          <pc:sldMk cId="1487224685" sldId="619"/>
        </pc:sldMkLst>
        <pc:picChg chg="mod">
          <ac:chgData name="Siniša Vuksan" userId="3af124f9-b8e7-46e3-9422-21ae1d17ac0b" providerId="ADAL" clId="{20594227-883E-40E5-9F47-5A816EE7CA21}" dt="2022-02-22T07:11:55.281" v="1431" actId="14826"/>
          <ac:picMkLst>
            <pc:docMk/>
            <pc:sldMk cId="1487224685" sldId="619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20594227-883E-40E5-9F47-5A816EE7CA21}" dt="2022-02-22T11:28:02.315" v="3074"/>
        <pc:sldMkLst>
          <pc:docMk/>
          <pc:sldMk cId="3170902459" sldId="620"/>
        </pc:sldMkLst>
        <pc:spChg chg="add mod">
          <ac:chgData name="Siniša Vuksan" userId="3af124f9-b8e7-46e3-9422-21ae1d17ac0b" providerId="ADAL" clId="{20594227-883E-40E5-9F47-5A816EE7CA21}" dt="2022-02-22T11:27:57.783" v="3072" actId="14100"/>
          <ac:spMkLst>
            <pc:docMk/>
            <pc:sldMk cId="3170902459" sldId="620"/>
            <ac:spMk id="6" creationId="{AEF7241D-9899-4B5E-99C3-2A430C3689E0}"/>
          </ac:spMkLst>
        </pc:spChg>
        <pc:spChg chg="mod">
          <ac:chgData name="Siniša Vuksan" userId="3af124f9-b8e7-46e3-9422-21ae1d17ac0b" providerId="ADAL" clId="{20594227-883E-40E5-9F47-5A816EE7CA21}" dt="2022-02-22T11:25:40.222" v="3063" actId="14100"/>
          <ac:spMkLst>
            <pc:docMk/>
            <pc:sldMk cId="3170902459" sldId="620"/>
            <ac:spMk id="22" creationId="{3366DD22-1660-4B96-982C-4C327326E0FC}"/>
          </ac:spMkLst>
        </pc:spChg>
        <pc:picChg chg="mod">
          <ac:chgData name="Siniša Vuksan" userId="3af124f9-b8e7-46e3-9422-21ae1d17ac0b" providerId="ADAL" clId="{20594227-883E-40E5-9F47-5A816EE7CA21}" dt="2022-02-22T11:18:19.927" v="2332" actId="14826"/>
          <ac:picMkLst>
            <pc:docMk/>
            <pc:sldMk cId="3170902459" sldId="620"/>
            <ac:picMk id="4" creationId="{1B2619D9-4F98-4A11-8FFE-57C7EB1F529A}"/>
          </ac:picMkLst>
        </pc:picChg>
        <pc:picChg chg="mod">
          <ac:chgData name="Siniša Vuksan" userId="3af124f9-b8e7-46e3-9422-21ae1d17ac0b" providerId="ADAL" clId="{20594227-883E-40E5-9F47-5A816EE7CA21}" dt="2022-02-22T11:25:28.797" v="3060" actId="1076"/>
          <ac:picMkLst>
            <pc:docMk/>
            <pc:sldMk cId="3170902459" sldId="620"/>
            <ac:picMk id="5" creationId="{5A097636-93C0-44AD-9305-E3601ADCA557}"/>
          </ac:picMkLst>
        </pc:picChg>
      </pc:sldChg>
      <pc:sldChg chg="addSp delSp modSp add mod ord delAnim modAnim">
        <pc:chgData name="Siniša Vuksan" userId="3af124f9-b8e7-46e3-9422-21ae1d17ac0b" providerId="ADAL" clId="{20594227-883E-40E5-9F47-5A816EE7CA21}" dt="2022-02-22T12:41:11.583" v="3309"/>
        <pc:sldMkLst>
          <pc:docMk/>
          <pc:sldMk cId="1649209003" sldId="621"/>
        </pc:sldMkLst>
        <pc:spChg chg="mod">
          <ac:chgData name="Siniša Vuksan" userId="3af124f9-b8e7-46e3-9422-21ae1d17ac0b" providerId="ADAL" clId="{20594227-883E-40E5-9F47-5A816EE7CA21}" dt="2022-02-22T11:30:57.071" v="3122" actId="20577"/>
          <ac:spMkLst>
            <pc:docMk/>
            <pc:sldMk cId="1649209003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20594227-883E-40E5-9F47-5A816EE7CA21}" dt="2022-02-22T11:29:36.457" v="3076" actId="20577"/>
          <ac:spMkLst>
            <pc:docMk/>
            <pc:sldMk cId="1649209003" sldId="621"/>
            <ac:spMk id="7" creationId="{0256D9EB-C20B-45FA-9F3D-124012366C9E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13" creationId="{4C35C49B-45B9-4CB7-A1B0-E55333681516}"/>
          </ac:spMkLst>
        </pc:spChg>
        <pc:spChg chg="add mod">
          <ac:chgData name="Siniša Vuksan" userId="3af124f9-b8e7-46e3-9422-21ae1d17ac0b" providerId="ADAL" clId="{20594227-883E-40E5-9F47-5A816EE7CA21}" dt="2022-02-22T12:17:39.370" v="3167" actId="20577"/>
          <ac:spMkLst>
            <pc:docMk/>
            <pc:sldMk cId="1649209003" sldId="621"/>
            <ac:spMk id="14" creationId="{D676FA04-730C-4F37-8A9E-9415F7EE3301}"/>
          </ac:spMkLst>
        </pc:spChg>
        <pc:spChg chg="add mod">
          <ac:chgData name="Siniša Vuksan" userId="3af124f9-b8e7-46e3-9422-21ae1d17ac0b" providerId="ADAL" clId="{20594227-883E-40E5-9F47-5A816EE7CA21}" dt="2022-02-22T12:17:42.300" v="3169" actId="20577"/>
          <ac:spMkLst>
            <pc:docMk/>
            <pc:sldMk cId="1649209003" sldId="621"/>
            <ac:spMk id="15" creationId="{70459F88-E664-4304-B64A-DCE0A6AE40FB}"/>
          </ac:spMkLst>
        </pc:spChg>
        <pc:spChg chg="add mod">
          <ac:chgData name="Siniša Vuksan" userId="3af124f9-b8e7-46e3-9422-21ae1d17ac0b" providerId="ADAL" clId="{20594227-883E-40E5-9F47-5A816EE7CA21}" dt="2022-02-22T12:17:45.881" v="3173" actId="20577"/>
          <ac:spMkLst>
            <pc:docMk/>
            <pc:sldMk cId="1649209003" sldId="621"/>
            <ac:spMk id="16" creationId="{2660C76F-A5B0-43A0-B7ED-1E3DDFE79925}"/>
          </ac:spMkLst>
        </pc:spChg>
        <pc:spChg chg="add mod">
          <ac:chgData name="Siniša Vuksan" userId="3af124f9-b8e7-46e3-9422-21ae1d17ac0b" providerId="ADAL" clId="{20594227-883E-40E5-9F47-5A816EE7CA21}" dt="2022-02-22T12:18:10.813" v="3175" actId="20577"/>
          <ac:spMkLst>
            <pc:docMk/>
            <pc:sldMk cId="1649209003" sldId="621"/>
            <ac:spMk id="17" creationId="{558AEB7E-4440-4543-BEAF-7FCBBEAD0BA8}"/>
          </ac:spMkLst>
        </pc:spChg>
        <pc:spChg chg="add mod">
          <ac:chgData name="Siniša Vuksan" userId="3af124f9-b8e7-46e3-9422-21ae1d17ac0b" providerId="ADAL" clId="{20594227-883E-40E5-9F47-5A816EE7CA21}" dt="2022-02-22T12:18:13.558" v="3177" actId="20577"/>
          <ac:spMkLst>
            <pc:docMk/>
            <pc:sldMk cId="1649209003" sldId="621"/>
            <ac:spMk id="18" creationId="{3795A5DB-FC22-41DD-B722-5F811447F1E0}"/>
          </ac:spMkLst>
        </pc:spChg>
        <pc:spChg chg="add mod">
          <ac:chgData name="Siniša Vuksan" userId="3af124f9-b8e7-46e3-9422-21ae1d17ac0b" providerId="ADAL" clId="{20594227-883E-40E5-9F47-5A816EE7CA21}" dt="2022-02-22T12:18:15.927" v="3179" actId="20577"/>
          <ac:spMkLst>
            <pc:docMk/>
            <pc:sldMk cId="1649209003" sldId="621"/>
            <ac:spMk id="19" creationId="{5195E94D-F2A2-49FA-A128-D9CE54C693FF}"/>
          </ac:spMkLst>
        </pc:spChg>
        <pc:spChg chg="add mod">
          <ac:chgData name="Siniša Vuksan" userId="3af124f9-b8e7-46e3-9422-21ae1d17ac0b" providerId="ADAL" clId="{20594227-883E-40E5-9F47-5A816EE7CA21}" dt="2022-02-22T12:18:20.898" v="3182" actId="20577"/>
          <ac:spMkLst>
            <pc:docMk/>
            <pc:sldMk cId="1649209003" sldId="621"/>
            <ac:spMk id="20" creationId="{11428534-9056-4A5B-BFCA-450ABBDA046F}"/>
          </ac:spMkLst>
        </pc:spChg>
        <pc:spChg chg="add mod">
          <ac:chgData name="Siniša Vuksan" userId="3af124f9-b8e7-46e3-9422-21ae1d17ac0b" providerId="ADAL" clId="{20594227-883E-40E5-9F47-5A816EE7CA21}" dt="2022-02-22T12:20:50.907" v="3307" actId="1036"/>
          <ac:spMkLst>
            <pc:docMk/>
            <pc:sldMk cId="1649209003" sldId="621"/>
            <ac:spMk id="21" creationId="{98484F8F-3D2A-4D08-AF74-46BDE0CD246D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29" creationId="{92D5CA2B-9C72-4939-A79E-889BB5446D58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0" creationId="{6CC42019-C77C-489B-97E9-DA2D43F21BE6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1" creationId="{D907E99D-3E4E-4CCB-B03A-1DB8330CB72B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2" creationId="{E9BE2AD5-BC2A-46D3-843F-E72FCB8BBEB4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3" creationId="{A6E7669F-D5DF-4624-AAC3-05AF760D42FC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4" creationId="{7F76C991-7773-45B4-87C0-85EB04204440}"/>
          </ac:spMkLst>
        </pc:spChg>
        <pc:spChg chg="del">
          <ac:chgData name="Siniša Vuksan" userId="3af124f9-b8e7-46e3-9422-21ae1d17ac0b" providerId="ADAL" clId="{20594227-883E-40E5-9F47-5A816EE7CA21}" dt="2022-02-22T11:30:11.981" v="3078" actId="478"/>
          <ac:spMkLst>
            <pc:docMk/>
            <pc:sldMk cId="1649209003" sldId="621"/>
            <ac:spMk id="35" creationId="{6CB6A3AE-847D-4F48-BCBE-5E3CA2F15D78}"/>
          </ac:spMkLst>
        </pc:spChg>
        <pc:picChg chg="mod">
          <ac:chgData name="Siniša Vuksan" userId="3af124f9-b8e7-46e3-9422-21ae1d17ac0b" providerId="ADAL" clId="{20594227-883E-40E5-9F47-5A816EE7CA21}" dt="2022-02-22T12:13:12.580" v="3127" actId="14100"/>
          <ac:picMkLst>
            <pc:docMk/>
            <pc:sldMk cId="1649209003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20594227-883E-40E5-9F47-5A816EE7CA21}" dt="2022-02-22T11:30:02.776" v="3077" actId="14826"/>
          <ac:picMkLst>
            <pc:docMk/>
            <pc:sldMk cId="1649209003" sldId="62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74100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939548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089619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11.3.2022.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hyperlink" Target="https://www.e-sfera.hr/dodatni-digitalni-sadrzaji/7780aad3-7b6a-4509-b1d7-572d96a30432/" TargetMode="Externa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iGNux1MF6Ko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ookwidgets.com/play/9CA7F9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915583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7;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Choices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07529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2;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Super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food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4250"/>
            <a:ext cx="4825982" cy="68304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102.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44712" y="128227"/>
            <a:ext cx="8878133" cy="65890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167557" y="2614246"/>
            <a:ext cx="3024443" cy="3869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Turn these passive sentences into the past simple passive and future simple passive.</a:t>
            </a:r>
            <a:r>
              <a:rPr lang="hr-HR" sz="2000" b="1" dirty="0"/>
              <a:t> </a:t>
            </a:r>
            <a:r>
              <a:rPr lang="hr-HR" sz="2000" i="1" dirty="0"/>
              <a:t>Prepiši ove pasivne rečenice u prošlom i budućem vremenu.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xmlns="" id="{92D5CA2B-9C72-4939-A79E-889BB5446D58}"/>
              </a:ext>
            </a:extLst>
          </p:cNvPr>
          <p:cNvSpPr txBox="1">
            <a:spLocks/>
          </p:cNvSpPr>
          <p:nvPr/>
        </p:nvSpPr>
        <p:spPr>
          <a:xfrm>
            <a:off x="265704" y="867675"/>
            <a:ext cx="8757141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told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wait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told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wait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7AE0DD14-BCA6-4000-BBC2-AED4C23F601C}"/>
              </a:ext>
            </a:extLst>
          </p:cNvPr>
          <p:cNvSpPr txBox="1">
            <a:spLocks/>
          </p:cNvSpPr>
          <p:nvPr/>
        </p:nvSpPr>
        <p:spPr>
          <a:xfrm>
            <a:off x="338060" y="2093390"/>
            <a:ext cx="8757141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All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cakes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eaten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All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cakes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eaten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6B7EEC5F-7EBC-4C25-AE2F-74A72C8BC8A2}"/>
              </a:ext>
            </a:extLst>
          </p:cNvPr>
          <p:cNvSpPr txBox="1">
            <a:spLocks/>
          </p:cNvSpPr>
          <p:nvPr/>
        </p:nvSpPr>
        <p:spPr>
          <a:xfrm>
            <a:off x="339069" y="3319105"/>
            <a:ext cx="8757141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lot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new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teachers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employed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lot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new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teachers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employed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3661F2EE-D0F3-434A-BB86-A0050428C275}"/>
              </a:ext>
            </a:extLst>
          </p:cNvPr>
          <p:cNvSpPr txBox="1">
            <a:spLocks/>
          </p:cNvSpPr>
          <p:nvPr/>
        </p:nvSpPr>
        <p:spPr>
          <a:xfrm>
            <a:off x="265704" y="4548555"/>
            <a:ext cx="8757141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windows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closed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windows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closed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D6A9B222-634A-4A10-AE4D-4CAF73EA5D0F}"/>
              </a:ext>
            </a:extLst>
          </p:cNvPr>
          <p:cNvSpPr txBox="1">
            <a:spLocks/>
          </p:cNvSpPr>
          <p:nvPr/>
        </p:nvSpPr>
        <p:spPr>
          <a:xfrm>
            <a:off x="265703" y="5785955"/>
            <a:ext cx="8757141" cy="1394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Luke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Jenny </a:t>
            </a: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invited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party.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Luke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Jenny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invited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party.</a:t>
            </a:r>
          </a:p>
        </p:txBody>
      </p:sp>
    </p:spTree>
    <p:extLst>
      <p:ext uri="{BB962C8B-B14F-4D97-AF65-F5344CB8AC3E}">
        <p14:creationId xmlns:p14="http://schemas.microsoft.com/office/powerpoint/2010/main" xmlns="" val="292742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9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520" y="12287"/>
            <a:ext cx="4817828" cy="681893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31347" y="0"/>
            <a:ext cx="7347133" cy="6843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Turn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passive</a:t>
            </a:r>
            <a:r>
              <a:rPr lang="hr-HR" sz="2000" b="1" dirty="0"/>
              <a:t> </a:t>
            </a:r>
            <a:r>
              <a:rPr lang="hr-HR" sz="2000" b="1" dirty="0" err="1"/>
              <a:t>voice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Prepiši rečenice u njihovom pasivnom obliku.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43354" y="747740"/>
            <a:ext cx="10984040" cy="56226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32C86334-D946-45A8-A9F1-EC34CAE12455}"/>
              </a:ext>
            </a:extLst>
          </p:cNvPr>
          <p:cNvSpPr txBox="1">
            <a:spLocks/>
          </p:cNvSpPr>
          <p:nvPr/>
        </p:nvSpPr>
        <p:spPr>
          <a:xfrm>
            <a:off x="1235536" y="1961184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Emails</a:t>
            </a:r>
            <a:r>
              <a:rPr lang="hr-HR" sz="1800" i="1" dirty="0">
                <a:solidFill>
                  <a:srgbClr val="FF0000"/>
                </a:solidFill>
              </a:rPr>
              <a:t> are </a:t>
            </a:r>
            <a:r>
              <a:rPr lang="hr-HR" sz="1800" i="1" dirty="0" err="1">
                <a:solidFill>
                  <a:srgbClr val="FF0000"/>
                </a:solidFill>
              </a:rPr>
              <a:t>sent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every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day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F3FDC2CB-2B5A-4C24-97F7-6A4C458CD520}"/>
              </a:ext>
            </a:extLst>
          </p:cNvPr>
          <p:cNvSpPr txBox="1">
            <a:spLocks/>
          </p:cNvSpPr>
          <p:nvPr/>
        </p:nvSpPr>
        <p:spPr>
          <a:xfrm>
            <a:off x="1235536" y="2954156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Chocolate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prefered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by</a:t>
            </a:r>
            <a:r>
              <a:rPr lang="hr-HR" sz="1800" i="1" dirty="0">
                <a:solidFill>
                  <a:srgbClr val="FF0000"/>
                </a:solidFill>
              </a:rPr>
              <a:t> most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students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our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class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F0F31794-1A66-4AEB-860F-8AEDF0190BD3}"/>
              </a:ext>
            </a:extLst>
          </p:cNvPr>
          <p:cNvSpPr txBox="1">
            <a:spLocks/>
          </p:cNvSpPr>
          <p:nvPr/>
        </p:nvSpPr>
        <p:spPr>
          <a:xfrm>
            <a:off x="1235536" y="3947128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Phones</a:t>
            </a:r>
            <a:r>
              <a:rPr lang="hr-HR" sz="1800" i="1" dirty="0">
                <a:solidFill>
                  <a:srgbClr val="FF0000"/>
                </a:solidFill>
              </a:rPr>
              <a:t> are </a:t>
            </a:r>
            <a:r>
              <a:rPr lang="hr-HR" sz="1800" i="1" dirty="0" err="1">
                <a:solidFill>
                  <a:srgbClr val="FF0000"/>
                </a:solidFill>
              </a:rPr>
              <a:t>often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lost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B6C493EC-6A4A-4891-8C8A-D551D1C86A37}"/>
              </a:ext>
            </a:extLst>
          </p:cNvPr>
          <p:cNvSpPr txBox="1">
            <a:spLocks/>
          </p:cNvSpPr>
          <p:nvPr/>
        </p:nvSpPr>
        <p:spPr>
          <a:xfrm>
            <a:off x="1235535" y="4924683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 </a:t>
            </a:r>
            <a:r>
              <a:rPr lang="hr-HR" sz="1800" i="1" dirty="0" err="1">
                <a:solidFill>
                  <a:srgbClr val="FF0000"/>
                </a:solidFill>
              </a:rPr>
              <a:t>lot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book</a:t>
            </a:r>
            <a:r>
              <a:rPr lang="hr-HR" sz="1800" i="1" dirty="0">
                <a:solidFill>
                  <a:srgbClr val="FF0000"/>
                </a:solidFill>
              </a:rPr>
              <a:t> are </a:t>
            </a:r>
            <a:r>
              <a:rPr lang="hr-HR" sz="1800" i="1" dirty="0" err="1">
                <a:solidFill>
                  <a:srgbClr val="FF0000"/>
                </a:solidFill>
              </a:rPr>
              <a:t>read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class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974AA4DE-27E2-4712-9EBE-1C3052DFF3E1}"/>
              </a:ext>
            </a:extLst>
          </p:cNvPr>
          <p:cNvSpPr txBox="1">
            <a:spLocks/>
          </p:cNvSpPr>
          <p:nvPr/>
        </p:nvSpPr>
        <p:spPr>
          <a:xfrm>
            <a:off x="1235535" y="5925684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car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washed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every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week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98518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6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605" y="1"/>
            <a:ext cx="4813549" cy="684350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111.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6782" y="449547"/>
            <a:ext cx="5119477" cy="31280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555802" y="427072"/>
            <a:ext cx="6636198" cy="6237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Talk about the fruit and vegetables that</a:t>
            </a:r>
            <a:r>
              <a:rPr lang="hr-HR" sz="2000" b="1" dirty="0"/>
              <a:t> </a:t>
            </a:r>
            <a:r>
              <a:rPr lang="en-US" sz="2000" b="1" dirty="0"/>
              <a:t>we eat in Croatia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Uz pomoć primjera napiši u bilježnicu rečenice o voću i povrću koje u Hrvatskoj jedemo.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2</a:t>
            </a:r>
            <a:r>
              <a:rPr lang="hr-HR" sz="2000" b="1" i="1" dirty="0"/>
              <a:t> </a:t>
            </a:r>
            <a:r>
              <a:rPr lang="hr-HR" sz="2000" b="1" i="1" dirty="0" err="1"/>
              <a:t>Oranges</a:t>
            </a:r>
            <a:r>
              <a:rPr lang="hr-HR" sz="2000" b="1" i="1" dirty="0"/>
              <a:t> are </a:t>
            </a:r>
            <a:r>
              <a:rPr lang="hr-HR" sz="2000" b="1" i="1" dirty="0" err="1"/>
              <a:t>imported</a:t>
            </a:r>
            <a:r>
              <a:rPr lang="hr-HR" sz="2000" b="1" i="1" dirty="0"/>
              <a:t> </a:t>
            </a:r>
            <a:r>
              <a:rPr lang="hr-HR" sz="2000" b="1" i="1" dirty="0" err="1"/>
              <a:t>from</a:t>
            </a:r>
            <a:r>
              <a:rPr lang="hr-HR" sz="2000" b="1" i="1" dirty="0"/>
              <a:t> Spain.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3</a:t>
            </a:r>
            <a:r>
              <a:rPr lang="hr-HR" sz="2000" b="1" i="1" dirty="0"/>
              <a:t> </a:t>
            </a:r>
            <a:r>
              <a:rPr lang="hr-HR" sz="2000" b="1" i="1" dirty="0" err="1"/>
              <a:t>Grapes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apples</a:t>
            </a:r>
            <a:r>
              <a:rPr lang="hr-HR" sz="2000" b="1" i="1" dirty="0"/>
              <a:t> are </a:t>
            </a:r>
            <a:r>
              <a:rPr lang="hr-HR" sz="2000" b="1" i="1" dirty="0" err="1"/>
              <a:t>produced</a:t>
            </a:r>
            <a:r>
              <a:rPr lang="hr-HR" sz="2000" b="1" i="1" dirty="0"/>
              <a:t> </a:t>
            </a:r>
            <a:r>
              <a:rPr lang="hr-HR" sz="2000" b="1" i="1" dirty="0" err="1"/>
              <a:t>in</a:t>
            </a:r>
            <a:r>
              <a:rPr lang="hr-HR" sz="2000" b="1" i="1" dirty="0"/>
              <a:t> Croatia.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4</a:t>
            </a:r>
            <a:r>
              <a:rPr lang="hr-HR" sz="2000" b="1" i="1" dirty="0"/>
              <a:t> </a:t>
            </a:r>
            <a:r>
              <a:rPr lang="hr-HR" sz="2000" b="1" i="1" dirty="0" err="1"/>
              <a:t>Cucumbers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potatoes</a:t>
            </a:r>
            <a:r>
              <a:rPr lang="hr-HR" sz="2000" b="1" i="1" dirty="0"/>
              <a:t> are </a:t>
            </a:r>
            <a:r>
              <a:rPr lang="hr-HR" sz="2000" b="1" i="1" dirty="0" err="1"/>
              <a:t>imported</a:t>
            </a:r>
            <a:r>
              <a:rPr lang="hr-HR" sz="2000" b="1" i="1" dirty="0"/>
              <a:t> </a:t>
            </a:r>
            <a:r>
              <a:rPr lang="hr-HR" sz="2000" b="1" i="1" dirty="0" err="1"/>
              <a:t>from</a:t>
            </a:r>
            <a:r>
              <a:rPr lang="hr-HR" sz="2000" b="1" i="1" dirty="0"/>
              <a:t> </a:t>
            </a:r>
            <a:r>
              <a:rPr lang="hr-HR" sz="2000" b="1" i="1" dirty="0" err="1"/>
              <a:t>Bosnia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Herzegovina</a:t>
            </a:r>
            <a:r>
              <a:rPr lang="hr-HR" sz="2000" b="1" i="1" dirty="0"/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5</a:t>
            </a:r>
            <a:r>
              <a:rPr lang="hr-HR" sz="2000" b="1" i="1" dirty="0"/>
              <a:t> Red </a:t>
            </a:r>
            <a:r>
              <a:rPr lang="hr-HR" sz="2000" b="1" i="1" dirty="0" err="1"/>
              <a:t>onions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carrots</a:t>
            </a:r>
            <a:r>
              <a:rPr lang="hr-HR" sz="2000" b="1" i="1" dirty="0"/>
              <a:t> are </a:t>
            </a:r>
            <a:r>
              <a:rPr lang="hr-HR" sz="2000" b="1" i="1" dirty="0" err="1"/>
              <a:t>imported</a:t>
            </a:r>
            <a:r>
              <a:rPr lang="hr-HR" sz="2000" b="1" i="1" dirty="0"/>
              <a:t> </a:t>
            </a:r>
            <a:r>
              <a:rPr lang="hr-HR" sz="2000" b="1" i="1" dirty="0" err="1"/>
              <a:t>from</a:t>
            </a:r>
            <a:r>
              <a:rPr lang="hr-HR" sz="2000" b="1" i="1" dirty="0"/>
              <a:t> </a:t>
            </a:r>
            <a:r>
              <a:rPr lang="hr-HR" sz="2000" b="1" i="1" dirty="0" err="1"/>
              <a:t>Serbia</a:t>
            </a:r>
            <a:r>
              <a:rPr lang="hr-HR" sz="2000" b="1" i="1" dirty="0"/>
              <a:t>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5528986" y="3798004"/>
            <a:ext cx="6649973" cy="3493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Change the sentences into the past simple</a:t>
            </a:r>
            <a:r>
              <a:rPr lang="hr-HR" sz="2000" b="1" dirty="0"/>
              <a:t> </a:t>
            </a:r>
            <a:r>
              <a:rPr lang="en-US" sz="2000" b="1" dirty="0"/>
              <a:t>to make sentences about the year 2017.</a:t>
            </a:r>
            <a:r>
              <a:rPr lang="hr-HR" sz="2000" b="1" dirty="0"/>
              <a:t> </a:t>
            </a:r>
            <a:r>
              <a:rPr lang="pl-PL" sz="2000" i="1" dirty="0"/>
              <a:t>Pomoću zadanih podataka rečenice iz zadatka 4 pretvori u rečenice u past simple pasivu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2</a:t>
            </a:r>
            <a:r>
              <a:rPr lang="hr-HR" sz="2000" b="1" i="1" dirty="0"/>
              <a:t> 1.171 </a:t>
            </a:r>
            <a:r>
              <a:rPr lang="hr-HR" sz="2000" b="1" i="1" dirty="0" err="1"/>
              <a:t>tons</a:t>
            </a:r>
            <a:r>
              <a:rPr lang="hr-HR" sz="2000" b="1" i="1" dirty="0"/>
              <a:t>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cucumbers</a:t>
            </a:r>
            <a:r>
              <a:rPr lang="hr-HR" sz="2000" b="1" i="1" dirty="0"/>
              <a:t> </a:t>
            </a:r>
            <a:r>
              <a:rPr lang="hr-HR" sz="2000" b="1" i="1" dirty="0" err="1" smtClean="0"/>
              <a:t>were</a:t>
            </a:r>
            <a:r>
              <a:rPr lang="hr-HR" sz="2000" b="1" i="1" dirty="0" smtClean="0"/>
              <a:t> </a:t>
            </a:r>
            <a:r>
              <a:rPr lang="hr-HR" sz="2000" b="1" i="1" dirty="0" err="1" smtClean="0"/>
              <a:t>imported</a:t>
            </a:r>
            <a:r>
              <a:rPr lang="hr-HR" sz="2000" b="1" i="1" dirty="0" smtClean="0"/>
              <a:t> </a:t>
            </a:r>
            <a:r>
              <a:rPr lang="hr-HR" sz="2000" b="1" i="1" dirty="0" err="1"/>
              <a:t>from</a:t>
            </a:r>
            <a:r>
              <a:rPr lang="hr-HR" sz="2000" b="1" i="1" dirty="0"/>
              <a:t> </a:t>
            </a:r>
            <a:r>
              <a:rPr lang="hr-HR" sz="2000" b="1" i="1" dirty="0" err="1"/>
              <a:t>Bosnia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Herzegovina</a:t>
            </a:r>
            <a:r>
              <a:rPr lang="hr-HR" sz="2000" b="1" i="1" dirty="0"/>
              <a:t> </a:t>
            </a:r>
            <a:r>
              <a:rPr lang="hr-HR" sz="2000" b="1" i="1" dirty="0" err="1"/>
              <a:t>in</a:t>
            </a:r>
            <a:r>
              <a:rPr lang="hr-HR" sz="2000" b="1" i="1" dirty="0"/>
              <a:t> 2017. 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3</a:t>
            </a:r>
            <a:r>
              <a:rPr lang="hr-HR" sz="2000" b="1" i="1" dirty="0"/>
              <a:t> 1.700 </a:t>
            </a:r>
            <a:r>
              <a:rPr lang="hr-HR" sz="2000" b="1" i="1" dirty="0" err="1"/>
              <a:t>tons</a:t>
            </a:r>
            <a:r>
              <a:rPr lang="hr-HR" sz="2000" b="1" i="1" dirty="0"/>
              <a:t>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carrots</a:t>
            </a:r>
            <a:r>
              <a:rPr lang="hr-HR" sz="2000" b="1" i="1" dirty="0"/>
              <a:t> </a:t>
            </a:r>
            <a:r>
              <a:rPr lang="hr-HR" sz="2000" b="1" i="1" dirty="0" err="1"/>
              <a:t>were</a:t>
            </a:r>
            <a:r>
              <a:rPr lang="hr-HR" sz="2000" b="1" i="1" dirty="0"/>
              <a:t> </a:t>
            </a:r>
            <a:r>
              <a:rPr lang="hr-HR" sz="2000" b="1" i="1" dirty="0" err="1"/>
              <a:t>imported</a:t>
            </a:r>
            <a:r>
              <a:rPr lang="hr-HR" sz="2000" b="1" i="1" dirty="0"/>
              <a:t> </a:t>
            </a:r>
            <a:r>
              <a:rPr lang="hr-HR" sz="2000" b="1" i="1" dirty="0" err="1"/>
              <a:t>from</a:t>
            </a:r>
            <a:r>
              <a:rPr lang="hr-HR" sz="2000" b="1" i="1" dirty="0"/>
              <a:t> </a:t>
            </a:r>
            <a:r>
              <a:rPr lang="hr-HR" sz="2000" b="1" i="1" dirty="0" err="1"/>
              <a:t>Serbia</a:t>
            </a:r>
            <a:r>
              <a:rPr lang="hr-HR" sz="2000" b="1" i="1" dirty="0"/>
              <a:t> </a:t>
            </a:r>
            <a:r>
              <a:rPr lang="hr-HR" sz="2000" b="1" i="1" dirty="0" err="1"/>
              <a:t>in</a:t>
            </a:r>
            <a:r>
              <a:rPr lang="hr-HR" sz="2000" b="1" i="1" dirty="0"/>
              <a:t> 2017.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4</a:t>
            </a:r>
            <a:r>
              <a:rPr lang="hr-HR" sz="2000" b="1" i="1" dirty="0"/>
              <a:t> 1.800 </a:t>
            </a:r>
            <a:r>
              <a:rPr lang="hr-HR" sz="2000" b="1" i="1" dirty="0" err="1"/>
              <a:t>tons</a:t>
            </a:r>
            <a:r>
              <a:rPr lang="hr-HR" sz="2000" b="1" i="1" dirty="0"/>
              <a:t>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oranges</a:t>
            </a:r>
            <a:r>
              <a:rPr lang="hr-HR" sz="2000" b="1" i="1" dirty="0"/>
              <a:t> </a:t>
            </a:r>
            <a:r>
              <a:rPr lang="hr-HR" sz="2000" b="1" i="1" dirty="0" err="1"/>
              <a:t>were</a:t>
            </a:r>
            <a:r>
              <a:rPr lang="hr-HR" sz="2000" b="1" i="1" dirty="0"/>
              <a:t> </a:t>
            </a:r>
            <a:r>
              <a:rPr lang="hr-HR" sz="2000" b="1" i="1" dirty="0" err="1"/>
              <a:t>imported</a:t>
            </a:r>
            <a:r>
              <a:rPr lang="hr-HR" sz="2000" b="1" i="1" dirty="0"/>
              <a:t> </a:t>
            </a:r>
            <a:r>
              <a:rPr lang="hr-HR" sz="2000" b="1" i="1" dirty="0" err="1"/>
              <a:t>from</a:t>
            </a:r>
            <a:r>
              <a:rPr lang="hr-HR" sz="2000" b="1" i="1" dirty="0"/>
              <a:t> Spain </a:t>
            </a:r>
            <a:r>
              <a:rPr lang="hr-HR" sz="2000" b="1" i="1" dirty="0" err="1"/>
              <a:t>in</a:t>
            </a:r>
            <a:r>
              <a:rPr lang="hr-HR" sz="2000" b="1" i="1" dirty="0"/>
              <a:t> 2017.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6782" y="3905359"/>
            <a:ext cx="5148844" cy="29381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9135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324" y="1"/>
            <a:ext cx="4814220" cy="684350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29544" y="375138"/>
            <a:ext cx="7347132" cy="4525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 we prepare our food?</a:t>
            </a:r>
            <a:r>
              <a:rPr lang="hr-HR" sz="2000" b="1" dirty="0"/>
              <a:t> </a:t>
            </a:r>
            <a:r>
              <a:rPr lang="en-US" sz="2000" b="1" dirty="0"/>
              <a:t>Fill in the gaps with the correct verbs.</a:t>
            </a:r>
            <a:r>
              <a:rPr lang="hr-HR" sz="2000" b="1" dirty="0"/>
              <a:t> </a:t>
            </a:r>
            <a:r>
              <a:rPr lang="hr-HR" sz="2000" i="1" dirty="0"/>
              <a:t>Dopuni rečenice odgovarajućim glagolom koji se koristi za određeni način pripreme hrane.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29544" y="1341536"/>
            <a:ext cx="5732948" cy="52421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E03748C9-6A62-429F-8ED6-EB1BB85580AE}"/>
              </a:ext>
            </a:extLst>
          </p:cNvPr>
          <p:cNvSpPr txBox="1">
            <a:spLocks/>
          </p:cNvSpPr>
          <p:nvPr/>
        </p:nvSpPr>
        <p:spPr>
          <a:xfrm>
            <a:off x="5625165" y="3355778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cooked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BE2EEB54-F159-44A0-9F4D-34AE7AB0A093}"/>
              </a:ext>
            </a:extLst>
          </p:cNvPr>
          <p:cNvSpPr txBox="1">
            <a:spLocks/>
          </p:cNvSpPr>
          <p:nvPr/>
        </p:nvSpPr>
        <p:spPr>
          <a:xfrm>
            <a:off x="5648611" y="364846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are </a:t>
            </a:r>
            <a:r>
              <a:rPr lang="hr-HR" sz="1800" i="1" dirty="0" err="1">
                <a:solidFill>
                  <a:srgbClr val="FF0000"/>
                </a:solidFill>
              </a:rPr>
              <a:t>baked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6402555F-D1AA-4A4F-B09C-A3F846E28019}"/>
              </a:ext>
            </a:extLst>
          </p:cNvPr>
          <p:cNvSpPr txBox="1">
            <a:spLocks/>
          </p:cNvSpPr>
          <p:nvPr/>
        </p:nvSpPr>
        <p:spPr>
          <a:xfrm>
            <a:off x="5672057" y="3916513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whipped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FBE83E29-11F7-4022-B56E-2AB687CE9BBB}"/>
              </a:ext>
            </a:extLst>
          </p:cNvPr>
          <p:cNvSpPr txBox="1">
            <a:spLocks/>
          </p:cNvSpPr>
          <p:nvPr/>
        </p:nvSpPr>
        <p:spPr>
          <a:xfrm>
            <a:off x="6514570" y="4196282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spread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D58E10E9-1DF3-4607-924E-C7368C3B5257}"/>
              </a:ext>
            </a:extLst>
          </p:cNvPr>
          <p:cNvSpPr txBox="1">
            <a:spLocks/>
          </p:cNvSpPr>
          <p:nvPr/>
        </p:nvSpPr>
        <p:spPr>
          <a:xfrm>
            <a:off x="5485005" y="478907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sliced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FE48F666-DF5B-4EB6-9171-15599CDF8447}"/>
              </a:ext>
            </a:extLst>
          </p:cNvPr>
          <p:cNvSpPr txBox="1">
            <a:spLocks/>
          </p:cNvSpPr>
          <p:nvPr/>
        </p:nvSpPr>
        <p:spPr>
          <a:xfrm>
            <a:off x="5485005" y="5055696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grilled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76DF3DF6-13D9-4463-AB48-1F240EAD26B4}"/>
              </a:ext>
            </a:extLst>
          </p:cNvPr>
          <p:cNvSpPr txBox="1">
            <a:spLocks/>
          </p:cNvSpPr>
          <p:nvPr/>
        </p:nvSpPr>
        <p:spPr>
          <a:xfrm>
            <a:off x="5625165" y="5336887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are </a:t>
            </a:r>
            <a:r>
              <a:rPr lang="hr-HR" sz="1800" i="1" dirty="0" err="1">
                <a:solidFill>
                  <a:srgbClr val="FF0000"/>
                </a:solidFill>
              </a:rPr>
              <a:t>fried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EBDC4D5E-187A-4B54-9201-D92E8D7A91B1}"/>
              </a:ext>
            </a:extLst>
          </p:cNvPr>
          <p:cNvSpPr txBox="1">
            <a:spLocks/>
          </p:cNvSpPr>
          <p:nvPr/>
        </p:nvSpPr>
        <p:spPr>
          <a:xfrm>
            <a:off x="6222785" y="5629575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are </a:t>
            </a:r>
            <a:r>
              <a:rPr lang="hr-HR" sz="1800" i="1" dirty="0" err="1">
                <a:solidFill>
                  <a:srgbClr val="FF0000"/>
                </a:solidFill>
              </a:rPr>
              <a:t>cut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E0C48405-0EB6-458F-AF78-E9FD4A00AF8C}"/>
              </a:ext>
            </a:extLst>
          </p:cNvPr>
          <p:cNvSpPr txBox="1">
            <a:spLocks/>
          </p:cNvSpPr>
          <p:nvPr/>
        </p:nvSpPr>
        <p:spPr>
          <a:xfrm>
            <a:off x="5767550" y="5887320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served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3252C998-86BA-4E60-924D-BBACB331C8E3}"/>
              </a:ext>
            </a:extLst>
          </p:cNvPr>
          <p:cNvSpPr txBox="1">
            <a:spLocks/>
          </p:cNvSpPr>
          <p:nvPr/>
        </p:nvSpPr>
        <p:spPr>
          <a:xfrm>
            <a:off x="5672057" y="6188274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roasted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57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324" y="1"/>
            <a:ext cx="4814220" cy="684350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29544" y="108278"/>
            <a:ext cx="7347131" cy="4885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recipe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Pročitaj recept i odgovori na postavljena pitanja.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4098" y="850993"/>
            <a:ext cx="9509688" cy="57725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E5BF9FE4-0D84-490C-9F24-1C63C2D16EC6}"/>
              </a:ext>
            </a:extLst>
          </p:cNvPr>
          <p:cNvSpPr txBox="1">
            <a:spLocks/>
          </p:cNvSpPr>
          <p:nvPr/>
        </p:nvSpPr>
        <p:spPr>
          <a:xfrm>
            <a:off x="9962560" y="1817077"/>
            <a:ext cx="2214115" cy="6582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1</a:t>
            </a:r>
            <a:r>
              <a:rPr lang="hr-HR" sz="2000" b="1" i="1" dirty="0"/>
              <a:t> </a:t>
            </a:r>
            <a:r>
              <a:rPr lang="hr-HR" sz="2000" i="1" dirty="0"/>
              <a:t>Za koliko je osoba ova torta? 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2</a:t>
            </a:r>
            <a:r>
              <a:rPr lang="hr-HR" sz="2000" b="1" i="1" dirty="0"/>
              <a:t> </a:t>
            </a:r>
            <a:r>
              <a:rPr lang="hr-HR" sz="2000" i="1" dirty="0"/>
              <a:t>Koliko dugo traje priprema ove torte?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3</a:t>
            </a:r>
            <a:r>
              <a:rPr lang="hr-HR" sz="2000" b="1" i="1" dirty="0"/>
              <a:t> </a:t>
            </a:r>
            <a:r>
              <a:rPr lang="hr-HR" sz="2000" i="1" dirty="0"/>
              <a:t>Koliko slojeva torta ima?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00B0F0"/>
                </a:solidFill>
              </a:rPr>
              <a:t>4</a:t>
            </a:r>
            <a:r>
              <a:rPr lang="hr-HR" sz="2000" b="1" i="1" dirty="0"/>
              <a:t> </a:t>
            </a:r>
            <a:r>
              <a:rPr lang="hr-HR" sz="2000" i="1" dirty="0"/>
              <a:t>Koje okuse možeš prepoznati dok jedeš tortu?</a:t>
            </a:r>
          </a:p>
        </p:txBody>
      </p:sp>
    </p:spTree>
    <p:extLst>
      <p:ext uri="{BB962C8B-B14F-4D97-AF65-F5344CB8AC3E}">
        <p14:creationId xmlns:p14="http://schemas.microsoft.com/office/powerpoint/2010/main" xmlns="" val="2598656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103.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Picture 2" descr="Vidi izvornu sliku">
            <a:hlinkClick r:id="rId3"/>
            <a:extLst>
              <a:ext uri="{FF2B5EF4-FFF2-40B4-BE49-F238E27FC236}">
                <a16:creationId xmlns:a16="http://schemas.microsoft.com/office/drawing/2014/main" xmlns="" id="{ECEDA4D1-0B3A-4302-9BBD-A905A4719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990" y="56438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854A8B6D-F1C9-40F8-AD16-4E1B1F4B34D2}"/>
              </a:ext>
            </a:extLst>
          </p:cNvPr>
          <p:cNvSpPr txBox="1">
            <a:spLocks/>
          </p:cNvSpPr>
          <p:nvPr/>
        </p:nvSpPr>
        <p:spPr>
          <a:xfrm>
            <a:off x="0" y="2360102"/>
            <a:ext cx="4825981" cy="40505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5"/>
              </a:rPr>
              <a:t>https://www.e-sfera.hr/dodatni-digitalni-sadrzaji/7780aad3-7b6a-4509-b1d7-572d96a30432/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Food</a:t>
            </a:r>
            <a:r>
              <a:rPr lang="hr-HR" sz="2000" b="1" u="sng" dirty="0"/>
              <a:t> </a:t>
            </a:r>
            <a:r>
              <a:rPr lang="hr-HR" sz="2000" b="1" u="sng" dirty="0" err="1"/>
              <a:t>Fusion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6172" y="27526"/>
            <a:ext cx="4819278" cy="683047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29478" y="1034716"/>
            <a:ext cx="10796818" cy="55947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xmlns="" id="{92D5CA2B-9C72-4939-A79E-889BB5446D58}"/>
              </a:ext>
            </a:extLst>
          </p:cNvPr>
          <p:cNvSpPr txBox="1">
            <a:spLocks/>
          </p:cNvSpPr>
          <p:nvPr/>
        </p:nvSpPr>
        <p:spPr>
          <a:xfrm>
            <a:off x="1390162" y="2763745"/>
            <a:ext cx="8757141" cy="588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food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brought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shortly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9333" y="300790"/>
            <a:ext cx="7362667" cy="6182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using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passive</a:t>
            </a:r>
            <a:r>
              <a:rPr lang="hr-HR" sz="2000" b="1" dirty="0"/>
              <a:t> </a:t>
            </a:r>
            <a:r>
              <a:rPr lang="hr-HR" sz="2000" b="1" dirty="0" err="1"/>
              <a:t>voice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Prepiši rečenice u pasivu koristeći navedeno glagolsko vrijeme.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037C8ADB-39AD-40CA-B53C-901F36122343}"/>
              </a:ext>
            </a:extLst>
          </p:cNvPr>
          <p:cNvSpPr txBox="1">
            <a:spLocks/>
          </p:cNvSpPr>
          <p:nvPr/>
        </p:nvSpPr>
        <p:spPr>
          <a:xfrm>
            <a:off x="1390161" y="3564256"/>
            <a:ext cx="8757141" cy="588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stadium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built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two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years</a:t>
            </a:r>
            <a:r>
              <a:rPr lang="hr-HR" sz="1800" i="1" dirty="0">
                <a:solidFill>
                  <a:srgbClr val="FF0000"/>
                </a:solidFill>
              </a:rPr>
              <a:t> ago.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4FB0A452-F347-487C-99D9-3672938B3BB4}"/>
              </a:ext>
            </a:extLst>
          </p:cNvPr>
          <p:cNvSpPr txBox="1">
            <a:spLocks/>
          </p:cNvSpPr>
          <p:nvPr/>
        </p:nvSpPr>
        <p:spPr>
          <a:xfrm>
            <a:off x="1390161" y="4384752"/>
            <a:ext cx="8757141" cy="588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floor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washed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every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day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8840AC13-02A9-4632-B2BA-2643635C44C6}"/>
              </a:ext>
            </a:extLst>
          </p:cNvPr>
          <p:cNvSpPr txBox="1">
            <a:spLocks/>
          </p:cNvSpPr>
          <p:nvPr/>
        </p:nvSpPr>
        <p:spPr>
          <a:xfrm>
            <a:off x="1390160" y="5187325"/>
            <a:ext cx="8757141" cy="588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My bike </a:t>
            </a:r>
            <a:r>
              <a:rPr lang="hr-HR" sz="1800" i="1" dirty="0" err="1">
                <a:solidFill>
                  <a:srgbClr val="FF0000"/>
                </a:solidFill>
              </a:rPr>
              <a:t>was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stolen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couple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days</a:t>
            </a:r>
            <a:r>
              <a:rPr lang="hr-HR" sz="1800" i="1" dirty="0">
                <a:solidFill>
                  <a:srgbClr val="FF0000"/>
                </a:solidFill>
              </a:rPr>
              <a:t> ago.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2816751F-BE37-4805-B73A-4DA5D6719EA2}"/>
              </a:ext>
            </a:extLst>
          </p:cNvPr>
          <p:cNvSpPr txBox="1">
            <a:spLocks/>
          </p:cNvSpPr>
          <p:nvPr/>
        </p:nvSpPr>
        <p:spPr>
          <a:xfrm>
            <a:off x="1390160" y="5994960"/>
            <a:ext cx="8757141" cy="588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English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spoken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around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world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019958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 build="allAtOnce"/>
      <p:bldP spid="29" grpId="0" build="p"/>
      <p:bldP spid="6" grpId="0" build="p"/>
      <p:bldP spid="13" grpId="0" build="p"/>
      <p:bldP spid="18" grpId="0" build="p"/>
      <p:bldP spid="19" grpId="0" build="p"/>
      <p:bldP spid="2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542" y="12287"/>
            <a:ext cx="4809783" cy="681893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31347" y="24573"/>
            <a:ext cx="7347133" cy="6818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Turn these sentences into active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Prepiši rečenice u aktivnom obliku.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43354" y="797993"/>
            <a:ext cx="10984040" cy="55221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32C86334-D946-45A8-A9F1-EC34CAE12455}"/>
              </a:ext>
            </a:extLst>
          </p:cNvPr>
          <p:cNvSpPr txBox="1">
            <a:spLocks/>
          </p:cNvSpPr>
          <p:nvPr/>
        </p:nvSpPr>
        <p:spPr>
          <a:xfrm>
            <a:off x="1139445" y="1792742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teacher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completed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exercise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DF7C3866-D453-493D-9391-6C1F9BE6D79A}"/>
              </a:ext>
            </a:extLst>
          </p:cNvPr>
          <p:cNvSpPr txBox="1">
            <a:spLocks/>
          </p:cNvSpPr>
          <p:nvPr/>
        </p:nvSpPr>
        <p:spPr>
          <a:xfrm>
            <a:off x="1139445" y="2630941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mother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pack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bag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4524EBC3-1F67-4751-ADAF-42CE61070B99}"/>
              </a:ext>
            </a:extLst>
          </p:cNvPr>
          <p:cNvSpPr txBox="1">
            <a:spLocks/>
          </p:cNvSpPr>
          <p:nvPr/>
        </p:nvSpPr>
        <p:spPr>
          <a:xfrm>
            <a:off x="1139445" y="3452489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Everybody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loves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football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England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109120A7-98FC-4426-8173-B698524B9875}"/>
              </a:ext>
            </a:extLst>
          </p:cNvPr>
          <p:cNvSpPr txBox="1">
            <a:spLocks/>
          </p:cNvSpPr>
          <p:nvPr/>
        </p:nvSpPr>
        <p:spPr>
          <a:xfrm>
            <a:off x="1139445" y="4286323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fire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destroyed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lots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houses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B9113C2B-6588-463A-9C87-E2EBDBEDD077}"/>
              </a:ext>
            </a:extLst>
          </p:cNvPr>
          <p:cNvSpPr txBox="1">
            <a:spLocks/>
          </p:cNvSpPr>
          <p:nvPr/>
        </p:nvSpPr>
        <p:spPr>
          <a:xfrm>
            <a:off x="1139445" y="5132189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do </a:t>
            </a:r>
            <a:r>
              <a:rPr lang="hr-HR" sz="1800" i="1" dirty="0" err="1">
                <a:solidFill>
                  <a:srgbClr val="FF0000"/>
                </a:solidFill>
              </a:rPr>
              <a:t>not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clean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our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rooms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0C693640-CF76-41BE-AE91-95D5C082E6D5}"/>
              </a:ext>
            </a:extLst>
          </p:cNvPr>
          <p:cNvSpPr txBox="1">
            <a:spLocks/>
          </p:cNvSpPr>
          <p:nvPr/>
        </p:nvSpPr>
        <p:spPr>
          <a:xfrm>
            <a:off x="1139444" y="5953107"/>
            <a:ext cx="107918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</a:t>
            </a:r>
            <a:r>
              <a:rPr lang="hr-HR" sz="1800" i="1" dirty="0" err="1" smtClean="0">
                <a:solidFill>
                  <a:srgbClr val="FF0000"/>
                </a:solidFill>
              </a:rPr>
              <a:t>ave</a:t>
            </a:r>
            <a:r>
              <a:rPr lang="hr-HR" sz="1800" i="1" dirty="0" smtClean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feeds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dog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every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day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69797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542" y="12287"/>
            <a:ext cx="4809783" cy="681893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31347" y="1371599"/>
            <a:ext cx="7347133" cy="5471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done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house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how </a:t>
            </a:r>
            <a:r>
              <a:rPr lang="hr-HR" sz="2000" b="1" dirty="0" err="1"/>
              <a:t>often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Koliko se često ove stvari rade kod tebe doma?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2267" y="2096083"/>
            <a:ext cx="10984040" cy="26658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32C86334-D946-45A8-A9F1-EC34CAE12455}"/>
              </a:ext>
            </a:extLst>
          </p:cNvPr>
          <p:cNvSpPr txBox="1">
            <a:spLocks/>
          </p:cNvSpPr>
          <p:nvPr/>
        </p:nvSpPr>
        <p:spPr>
          <a:xfrm>
            <a:off x="2631360" y="3152202"/>
            <a:ext cx="92449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7030A0"/>
                </a:solidFill>
              </a:rPr>
              <a:t>Lunch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is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cooked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every</a:t>
            </a:r>
            <a:r>
              <a:rPr lang="hr-HR" sz="1800" i="1" dirty="0">
                <a:solidFill>
                  <a:srgbClr val="7030A0"/>
                </a:solidFill>
              </a:rPr>
              <a:t> </a:t>
            </a:r>
            <a:r>
              <a:rPr lang="hr-HR" sz="1800" i="1" dirty="0" err="1">
                <a:solidFill>
                  <a:srgbClr val="7030A0"/>
                </a:solidFill>
              </a:rPr>
              <a:t>day</a:t>
            </a:r>
            <a:r>
              <a:rPr lang="hr-HR" sz="1800" i="1" dirty="0">
                <a:solidFill>
                  <a:srgbClr val="7030A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84561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xmlns="" id="{039C42AD-664D-491F-8300-F13A4E1F2533}"/>
              </a:ext>
            </a:extLst>
          </p:cNvPr>
          <p:cNvSpPr txBox="1">
            <a:spLocks/>
          </p:cNvSpPr>
          <p:nvPr/>
        </p:nvSpPr>
        <p:spPr>
          <a:xfrm>
            <a:off x="1" y="1"/>
            <a:ext cx="12178480" cy="68435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Turn the directions into the passive voice. </a:t>
            </a:r>
            <a:r>
              <a:rPr lang="hr-HR" b="1" dirty="0"/>
              <a:t/>
            </a:r>
            <a:br>
              <a:rPr lang="hr-HR" b="1" dirty="0"/>
            </a:br>
            <a:r>
              <a:rPr lang="hr-HR" i="1" dirty="0"/>
              <a:t>Upute prepiši koristeći pasivne rečenice.</a:t>
            </a:r>
            <a:endParaRPr lang="en-US" i="1" dirty="0"/>
          </a:p>
          <a:p>
            <a:pPr marL="0" indent="0" algn="ctr">
              <a:buNone/>
            </a:pPr>
            <a:r>
              <a:rPr lang="hr-HR" b="1" i="1" dirty="0" err="1"/>
              <a:t>Easy</a:t>
            </a:r>
            <a:r>
              <a:rPr lang="hr-HR" b="1" i="1" dirty="0"/>
              <a:t> One </a:t>
            </a:r>
            <a:r>
              <a:rPr lang="hr-HR" b="1" i="1" dirty="0" err="1"/>
              <a:t>Bowl</a:t>
            </a:r>
            <a:r>
              <a:rPr lang="hr-HR" b="1" i="1" dirty="0"/>
              <a:t> </a:t>
            </a:r>
            <a:r>
              <a:rPr lang="hr-HR" b="1" i="1" dirty="0" err="1"/>
              <a:t>Fudgy</a:t>
            </a:r>
            <a:r>
              <a:rPr lang="hr-HR" b="1" i="1" dirty="0"/>
              <a:t> </a:t>
            </a:r>
            <a:r>
              <a:rPr lang="hr-HR" b="1" i="1" dirty="0" err="1"/>
              <a:t>Cocoa</a:t>
            </a:r>
            <a:r>
              <a:rPr lang="hr-HR" b="1" i="1" dirty="0"/>
              <a:t> </a:t>
            </a:r>
            <a:r>
              <a:rPr lang="hr-HR" b="1" i="1" dirty="0" err="1"/>
              <a:t>Brownies</a:t>
            </a:r>
            <a:r>
              <a:rPr lang="hr-HR" b="1" i="1" dirty="0"/>
              <a:t> </a:t>
            </a:r>
            <a:endParaRPr lang="hr-HR" dirty="0"/>
          </a:p>
          <a:p>
            <a:pPr marL="0" indent="0">
              <a:buNone/>
            </a:pPr>
            <a:r>
              <a:rPr lang="hr-HR" b="1" dirty="0" err="1"/>
              <a:t>Ingredients</a:t>
            </a:r>
            <a:r>
              <a:rPr lang="hr-HR" b="1" dirty="0"/>
              <a:t>: </a:t>
            </a:r>
          </a:p>
          <a:p>
            <a:r>
              <a:rPr lang="hr-HR" dirty="0"/>
              <a:t>1/2 </a:t>
            </a:r>
            <a:r>
              <a:rPr lang="hr-HR" dirty="0" err="1"/>
              <a:t>cup</a:t>
            </a:r>
            <a:r>
              <a:rPr lang="hr-HR" dirty="0"/>
              <a:t> </a:t>
            </a:r>
            <a:r>
              <a:rPr lang="hr-HR" dirty="0" err="1"/>
              <a:t>melted</a:t>
            </a:r>
            <a:r>
              <a:rPr lang="hr-HR" dirty="0"/>
              <a:t> </a:t>
            </a:r>
            <a:r>
              <a:rPr lang="hr-HR" dirty="0" err="1"/>
              <a:t>butter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1 </a:t>
            </a:r>
            <a:r>
              <a:rPr lang="hr-HR" dirty="0" err="1"/>
              <a:t>stick</a:t>
            </a:r>
            <a:r>
              <a:rPr lang="hr-HR" dirty="0"/>
              <a:t>, 1/2 </a:t>
            </a:r>
            <a:r>
              <a:rPr lang="hr-HR" dirty="0" err="1"/>
              <a:t>cup</a:t>
            </a:r>
            <a:r>
              <a:rPr lang="hr-HR" dirty="0"/>
              <a:t> </a:t>
            </a:r>
            <a:r>
              <a:rPr lang="hr-HR" dirty="0" err="1"/>
              <a:t>unsweetened</a:t>
            </a:r>
            <a:r>
              <a:rPr lang="hr-HR" dirty="0"/>
              <a:t> </a:t>
            </a:r>
            <a:r>
              <a:rPr lang="hr-HR" dirty="0" err="1"/>
              <a:t>cocoa</a:t>
            </a:r>
            <a:r>
              <a:rPr lang="hr-HR" dirty="0"/>
              <a:t>, 1 </a:t>
            </a:r>
            <a:r>
              <a:rPr lang="hr-HR" dirty="0" err="1"/>
              <a:t>cup</a:t>
            </a:r>
            <a:r>
              <a:rPr lang="hr-HR" dirty="0"/>
              <a:t> </a:t>
            </a:r>
            <a:r>
              <a:rPr lang="hr-HR" dirty="0" err="1"/>
              <a:t>sugar</a:t>
            </a:r>
            <a:r>
              <a:rPr lang="hr-HR" dirty="0"/>
              <a:t> </a:t>
            </a:r>
            <a:r>
              <a:rPr lang="hr-HR" dirty="0" err="1"/>
              <a:t>see</a:t>
            </a:r>
            <a:r>
              <a:rPr lang="hr-HR" dirty="0"/>
              <a:t> note, 2 </a:t>
            </a:r>
            <a:r>
              <a:rPr lang="hr-HR" dirty="0" err="1"/>
              <a:t>large</a:t>
            </a:r>
            <a:r>
              <a:rPr lang="hr-HR" dirty="0"/>
              <a:t> </a:t>
            </a:r>
            <a:r>
              <a:rPr lang="hr-HR" dirty="0" err="1"/>
              <a:t>eggs</a:t>
            </a:r>
            <a:r>
              <a:rPr lang="hr-HR" dirty="0"/>
              <a:t>, 1 </a:t>
            </a:r>
            <a:r>
              <a:rPr lang="hr-HR" dirty="0" err="1"/>
              <a:t>teaspoon</a:t>
            </a:r>
            <a:r>
              <a:rPr lang="hr-HR" dirty="0"/>
              <a:t> </a:t>
            </a:r>
            <a:r>
              <a:rPr lang="hr-HR" dirty="0" err="1"/>
              <a:t>vanilla</a:t>
            </a:r>
            <a:r>
              <a:rPr lang="hr-HR" dirty="0"/>
              <a:t>, 1/2 </a:t>
            </a:r>
            <a:r>
              <a:rPr lang="hr-HR" dirty="0" err="1"/>
              <a:t>cup</a:t>
            </a:r>
            <a:r>
              <a:rPr lang="hr-HR" dirty="0"/>
              <a:t> </a:t>
            </a:r>
            <a:r>
              <a:rPr lang="hr-HR" dirty="0" err="1"/>
              <a:t>flour</a:t>
            </a:r>
            <a:r>
              <a:rPr lang="hr-HR" dirty="0"/>
              <a:t>, 1/4 </a:t>
            </a:r>
            <a:r>
              <a:rPr lang="hr-HR" dirty="0" err="1"/>
              <a:t>tsp</a:t>
            </a:r>
            <a:r>
              <a:rPr lang="hr-HR" dirty="0"/>
              <a:t> </a:t>
            </a:r>
            <a:r>
              <a:rPr lang="hr-HR" dirty="0" err="1"/>
              <a:t>salt</a:t>
            </a:r>
            <a:r>
              <a:rPr lang="hr-HR" dirty="0"/>
              <a:t> </a:t>
            </a:r>
            <a:r>
              <a:rPr lang="hr-HR" dirty="0" err="1"/>
              <a:t>leave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</a:t>
            </a:r>
            <a:r>
              <a:rPr lang="hr-HR" dirty="0" err="1"/>
              <a:t>if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salted</a:t>
            </a:r>
            <a:r>
              <a:rPr lang="hr-HR" dirty="0"/>
              <a:t> </a:t>
            </a:r>
            <a:r>
              <a:rPr lang="hr-HR" dirty="0" err="1"/>
              <a:t>butter</a:t>
            </a:r>
            <a:r>
              <a:rPr lang="hr-HR" dirty="0"/>
              <a:t> </a:t>
            </a:r>
          </a:p>
          <a:p>
            <a:pPr marL="0" indent="0">
              <a:buNone/>
            </a:pPr>
            <a:r>
              <a:rPr lang="hr-HR" b="1" dirty="0" err="1"/>
              <a:t>Directions</a:t>
            </a:r>
            <a:r>
              <a:rPr lang="hr-HR" b="1" dirty="0"/>
              <a:t>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Preheat oven to 350°F. Grease an 8x8 square pan or line with foil and set aside.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In a medium bowl combine melted butter, cocoa, and sugar and stir until fully dissolved.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Add eggs one at a time, then vanilla, and stir until well combined.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Stir in flour and salt until the flour is fully combined. Be careful not to overmix mix.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(optional) fold in 1 cup of nuts, raisins, chocolate chips or anything you desire.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Spread in pan and bake for approximately 20-22 minutes or until the center is slightly set. Be careful not to over-bake!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Cool completely, then cut into 9 large squares or 16 small squares (I cut mine into 16).</a:t>
            </a:r>
          </a:p>
        </p:txBody>
      </p:sp>
    </p:spTree>
    <p:extLst>
      <p:ext uri="{BB962C8B-B14F-4D97-AF65-F5344CB8AC3E}">
        <p14:creationId xmlns:p14="http://schemas.microsoft.com/office/powerpoint/2010/main" xmlns="" val="238017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6529" y="0"/>
            <a:ext cx="4832674" cy="685897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110.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54664" y="16475"/>
            <a:ext cx="6762483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01354" y="2524282"/>
            <a:ext cx="4290646" cy="39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these</a:t>
            </a:r>
            <a:r>
              <a:rPr lang="hr-HR" sz="2000" b="1" dirty="0"/>
              <a:t> </a:t>
            </a:r>
            <a:r>
              <a:rPr lang="en-US" sz="2000" b="1" dirty="0"/>
              <a:t>food items. Match the</a:t>
            </a:r>
            <a:r>
              <a:rPr lang="hr-HR" sz="2000" b="1" dirty="0"/>
              <a:t> </a:t>
            </a:r>
            <a:r>
              <a:rPr lang="en-US" sz="2000" b="1" dirty="0"/>
              <a:t>paragraphs with the</a:t>
            </a:r>
            <a:r>
              <a:rPr lang="hr-HR" sz="2000" b="1" dirty="0"/>
              <a:t> </a:t>
            </a:r>
            <a:r>
              <a:rPr lang="en-US" sz="2000" b="1" dirty="0"/>
              <a:t>headings.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Pročitaj tekst sa zanimljivim činjenicama o nekim vrstama hrane te spoji podnaslove s odgovarajućom činjenicom o hrani.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C5357371-4897-46D0-843F-BD811E544FF2}"/>
              </a:ext>
            </a:extLst>
          </p:cNvPr>
          <p:cNvSpPr txBox="1">
            <a:spLocks/>
          </p:cNvSpPr>
          <p:nvPr/>
        </p:nvSpPr>
        <p:spPr>
          <a:xfrm>
            <a:off x="5107400" y="-6239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C4B7D9BA-70D3-4C57-8E6F-F9B410E695A0}"/>
              </a:ext>
            </a:extLst>
          </p:cNvPr>
          <p:cNvSpPr txBox="1">
            <a:spLocks/>
          </p:cNvSpPr>
          <p:nvPr/>
        </p:nvSpPr>
        <p:spPr>
          <a:xfrm>
            <a:off x="2891839" y="149420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7DA0C397-E231-49E2-BFCD-E047A5545431}"/>
              </a:ext>
            </a:extLst>
          </p:cNvPr>
          <p:cNvSpPr txBox="1">
            <a:spLocks/>
          </p:cNvSpPr>
          <p:nvPr/>
        </p:nvSpPr>
        <p:spPr>
          <a:xfrm>
            <a:off x="633714" y="2009243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860911DC-AA27-4734-B12E-8729F104033A}"/>
              </a:ext>
            </a:extLst>
          </p:cNvPr>
          <p:cNvSpPr txBox="1">
            <a:spLocks/>
          </p:cNvSpPr>
          <p:nvPr/>
        </p:nvSpPr>
        <p:spPr>
          <a:xfrm>
            <a:off x="2891839" y="321277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442D4846-1D6F-4929-86BE-B46BACA2E3B4}"/>
              </a:ext>
            </a:extLst>
          </p:cNvPr>
          <p:cNvSpPr txBox="1">
            <a:spLocks/>
          </p:cNvSpPr>
          <p:nvPr/>
        </p:nvSpPr>
        <p:spPr>
          <a:xfrm>
            <a:off x="633714" y="582001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D807241A-F257-4912-91DF-B88400ABAF3E}"/>
              </a:ext>
            </a:extLst>
          </p:cNvPr>
          <p:cNvSpPr txBox="1">
            <a:spLocks/>
          </p:cNvSpPr>
          <p:nvPr/>
        </p:nvSpPr>
        <p:spPr>
          <a:xfrm>
            <a:off x="2884445" y="582001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23558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9882" y="1776"/>
            <a:ext cx="4851305" cy="68823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1423" y="1"/>
            <a:ext cx="7315354" cy="7325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r>
              <a:rPr lang="hr-HR" sz="2000" i="1" dirty="0"/>
              <a:t>Odgovori na pitanja o tekstu.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41423" y="475760"/>
            <a:ext cx="5399927" cy="23026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F7A6F725-7CF3-4CA9-A832-1C503E886ADF}"/>
              </a:ext>
            </a:extLst>
          </p:cNvPr>
          <p:cNvSpPr txBox="1">
            <a:spLocks/>
          </p:cNvSpPr>
          <p:nvPr/>
        </p:nvSpPr>
        <p:spPr>
          <a:xfrm>
            <a:off x="4877079" y="2919046"/>
            <a:ext cx="5399927" cy="28721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00B0F0"/>
                </a:solidFill>
              </a:rPr>
              <a:t>1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Chocolate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was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used</a:t>
            </a:r>
            <a:r>
              <a:rPr lang="hr-HR" sz="1800" b="1" i="1" dirty="0">
                <a:solidFill>
                  <a:srgbClr val="FF0000"/>
                </a:solidFill>
              </a:rPr>
              <a:t> as a </a:t>
            </a:r>
            <a:r>
              <a:rPr lang="hr-HR" sz="1800" b="1" i="1" dirty="0" err="1">
                <a:solidFill>
                  <a:srgbClr val="FF0000"/>
                </a:solidFill>
              </a:rPr>
              <a:t>form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of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currency</a:t>
            </a:r>
            <a:r>
              <a:rPr lang="hr-HR" sz="1800" b="1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00B0F0"/>
                </a:solidFill>
              </a:rPr>
              <a:t>2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Meat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will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be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made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in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labs</a:t>
            </a:r>
            <a:r>
              <a:rPr lang="hr-HR" sz="1800" b="1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00B0F0"/>
                </a:solidFill>
              </a:rPr>
              <a:t>3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Pound</a:t>
            </a:r>
            <a:r>
              <a:rPr lang="hr-HR" sz="1800" b="1" i="1" dirty="0">
                <a:solidFill>
                  <a:srgbClr val="FF0000"/>
                </a:solidFill>
              </a:rPr>
              <a:t> cake </a:t>
            </a:r>
            <a:r>
              <a:rPr lang="hr-HR" sz="1800" b="1" i="1" dirty="0" err="1">
                <a:solidFill>
                  <a:srgbClr val="FF0000"/>
                </a:solidFill>
              </a:rPr>
              <a:t>was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named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after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its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recipe</a:t>
            </a:r>
            <a:r>
              <a:rPr lang="hr-HR" sz="1800" b="1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00B0F0"/>
                </a:solidFill>
              </a:rPr>
              <a:t>4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Cheese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is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sold</a:t>
            </a:r>
            <a:r>
              <a:rPr lang="hr-HR" sz="1800" b="1" i="1" dirty="0">
                <a:solidFill>
                  <a:srgbClr val="FF0000"/>
                </a:solidFill>
              </a:rPr>
              <a:t> on </a:t>
            </a:r>
            <a:r>
              <a:rPr lang="hr-HR" sz="1800" b="1" i="1" dirty="0" err="1">
                <a:solidFill>
                  <a:srgbClr val="FF0000"/>
                </a:solidFill>
              </a:rPr>
              <a:t>the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black</a:t>
            </a:r>
            <a:r>
              <a:rPr lang="hr-HR" sz="1800" b="1" i="1" dirty="0">
                <a:solidFill>
                  <a:srgbClr val="FF0000"/>
                </a:solidFill>
              </a:rPr>
              <a:t> market.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rgbClr val="00B0F0"/>
                </a:solidFill>
              </a:rPr>
              <a:t>5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Ketchup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was</a:t>
            </a:r>
            <a:r>
              <a:rPr lang="hr-HR" sz="1800" b="1" i="1" dirty="0">
                <a:solidFill>
                  <a:srgbClr val="FF0000"/>
                </a:solidFill>
              </a:rPr>
              <a:t> </a:t>
            </a:r>
            <a:r>
              <a:rPr lang="hr-HR" sz="1800" b="1" i="1" dirty="0" err="1">
                <a:solidFill>
                  <a:srgbClr val="FF0000"/>
                </a:solidFill>
              </a:rPr>
              <a:t>sold</a:t>
            </a:r>
            <a:r>
              <a:rPr lang="hr-HR" sz="1800" b="1" i="1" dirty="0">
                <a:solidFill>
                  <a:srgbClr val="FF0000"/>
                </a:solidFill>
              </a:rPr>
              <a:t> as medicine.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299109C4-280A-4BFA-8BE2-CFBA7C8C065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7079" y="5904714"/>
            <a:ext cx="5048250" cy="8001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08B17D54-1E7A-4C40-B850-0D9D9407B68A}"/>
              </a:ext>
            </a:extLst>
          </p:cNvPr>
          <p:cNvSpPr txBox="1">
            <a:spLocks/>
          </p:cNvSpPr>
          <p:nvPr/>
        </p:nvSpPr>
        <p:spPr>
          <a:xfrm>
            <a:off x="4841423" y="5193322"/>
            <a:ext cx="7315354" cy="7179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story do you find the most</a:t>
            </a:r>
            <a:r>
              <a:rPr lang="hr-HR" sz="2000" b="1" dirty="0"/>
              <a:t> </a:t>
            </a:r>
            <a:r>
              <a:rPr lang="en-US" sz="2000" b="1" dirty="0"/>
              <a:t>interesting? Why?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Koju od navedenih činjenica ti smatraš najzanimljivijom? Zašto?</a:t>
            </a:r>
          </a:p>
        </p:txBody>
      </p:sp>
    </p:spTree>
    <p:extLst>
      <p:ext uri="{BB962C8B-B14F-4D97-AF65-F5344CB8AC3E}">
        <p14:creationId xmlns:p14="http://schemas.microsoft.com/office/powerpoint/2010/main" xmlns="" val="1578966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build="p"/>
      <p:bldP spid="1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6698" y="-3857"/>
            <a:ext cx="4828010" cy="686185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1312" y="1159764"/>
            <a:ext cx="7370687" cy="5987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i="1" dirty="0" err="1"/>
              <a:t>Pogledaj</a:t>
            </a:r>
            <a:r>
              <a:rPr lang="en-US" sz="2000" i="1" dirty="0"/>
              <a:t> </a:t>
            </a:r>
            <a:r>
              <a:rPr lang="en-US" sz="2000" b="1" dirty="0"/>
              <a:t>REMEMBER BOX </a:t>
            </a:r>
            <a:r>
              <a:rPr lang="hr-HR" sz="2000" i="1" dirty="0"/>
              <a:t>kako bi naučio </a:t>
            </a:r>
            <a:r>
              <a:rPr lang="hr-HR" sz="2000" b="1" i="1" dirty="0"/>
              <a:t>PASSIVE VOICE!</a:t>
            </a:r>
            <a:endParaRPr lang="en-US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0"/>
            <a:ext cx="3679606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111.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04477" y="1575038"/>
            <a:ext cx="10583045" cy="37040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723269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6698" y="-3857"/>
            <a:ext cx="4828010" cy="686185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1312" y="1159764"/>
            <a:ext cx="7370687" cy="5987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i="1" dirty="0" err="1"/>
              <a:t>Pogledaj</a:t>
            </a:r>
            <a:r>
              <a:rPr lang="en-US" sz="2000" i="1" dirty="0"/>
              <a:t> </a:t>
            </a:r>
            <a:r>
              <a:rPr lang="en-US" sz="2000" b="1" dirty="0"/>
              <a:t>REMEMBER BOX </a:t>
            </a:r>
            <a:r>
              <a:rPr lang="hr-HR" sz="2000" i="1" dirty="0"/>
              <a:t>kako bi naučio </a:t>
            </a:r>
            <a:r>
              <a:rPr lang="hr-HR" sz="2000" b="1" i="1" dirty="0"/>
              <a:t>PASSIVE VOICE!</a:t>
            </a:r>
            <a:endParaRPr lang="en-US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04479" y="1575038"/>
            <a:ext cx="10583041" cy="37040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937ABBDA-EBFC-45CC-83DB-58865672C8A4}"/>
              </a:ext>
            </a:extLst>
          </p:cNvPr>
          <p:cNvSpPr txBox="1">
            <a:spLocks/>
          </p:cNvSpPr>
          <p:nvPr/>
        </p:nvSpPr>
        <p:spPr>
          <a:xfrm>
            <a:off x="804478" y="2665408"/>
            <a:ext cx="8163675" cy="2170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chemeClr val="accent2"/>
                </a:solidFill>
              </a:rPr>
              <a:t>PASSIVE VOICE </a:t>
            </a:r>
            <a:r>
              <a:rPr lang="hr-HR" sz="1800" i="1" dirty="0"/>
              <a:t>koristimo kada nam je sama radnja važnija od toga tko je radnju izvršio ili kada ne znamo tko je vršitelj radnje.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/>
              <a:t>Ako ipak želimo imenovati vršitelja radnje koristit ćemo </a:t>
            </a:r>
            <a:r>
              <a:rPr lang="en-US" sz="1800" b="1" i="1" dirty="0"/>
              <a:t>‘by someone/by the cook/by the thieves…’</a:t>
            </a:r>
            <a:endParaRPr lang="hr-HR" sz="1800" b="1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b="1" i="1" dirty="0">
                <a:solidFill>
                  <a:schemeClr val="accent2"/>
                </a:solidFill>
              </a:rPr>
              <a:t>TO BE </a:t>
            </a:r>
            <a:r>
              <a:rPr lang="hr-HR" sz="1800" b="1" i="1" dirty="0"/>
              <a:t>+</a:t>
            </a:r>
            <a:r>
              <a:rPr lang="hr-HR" sz="1800" b="1" i="1" dirty="0">
                <a:solidFill>
                  <a:schemeClr val="accent2"/>
                </a:solidFill>
              </a:rPr>
              <a:t>  PAST PARTICIPLE </a:t>
            </a:r>
            <a:r>
              <a:rPr lang="hr-HR" sz="1800" i="1" dirty="0"/>
              <a:t>glavnog glagola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b="1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i="1" dirty="0"/>
              <a:t>Present simple passive </a:t>
            </a:r>
            <a:r>
              <a:rPr lang="hr-HR" sz="1800" b="1" i="1" dirty="0">
                <a:solidFill>
                  <a:schemeClr val="accent2"/>
                </a:solidFill>
              </a:rPr>
              <a:t>	</a:t>
            </a:r>
            <a:r>
              <a:rPr lang="en-US" sz="1800" i="1" dirty="0">
                <a:solidFill>
                  <a:schemeClr val="accent2"/>
                </a:solidFill>
              </a:rPr>
              <a:t>A lot of cheese </a:t>
            </a:r>
            <a:r>
              <a:rPr lang="en-US" sz="1800" b="1" i="1" u="sng" dirty="0">
                <a:solidFill>
                  <a:schemeClr val="accent2"/>
                </a:solidFill>
              </a:rPr>
              <a:t>is stolen </a:t>
            </a:r>
            <a:r>
              <a:rPr lang="en-US" sz="1800" i="1" dirty="0">
                <a:solidFill>
                  <a:schemeClr val="accent2"/>
                </a:solidFill>
              </a:rPr>
              <a:t>every year.</a:t>
            </a:r>
            <a:endParaRPr lang="hr-HR" sz="1800" i="1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i="1" dirty="0"/>
              <a:t>Past simple passive </a:t>
            </a:r>
            <a:r>
              <a:rPr lang="hr-HR" sz="1800" b="1" i="1" dirty="0">
                <a:solidFill>
                  <a:schemeClr val="accent2"/>
                </a:solidFill>
              </a:rPr>
              <a:t>	</a:t>
            </a:r>
            <a:r>
              <a:rPr lang="en-US" sz="1800" i="1" dirty="0">
                <a:solidFill>
                  <a:schemeClr val="accent2"/>
                </a:solidFill>
              </a:rPr>
              <a:t>Chocolate </a:t>
            </a:r>
            <a:r>
              <a:rPr lang="en-US" sz="1800" b="1" i="1" u="sng" dirty="0">
                <a:solidFill>
                  <a:schemeClr val="accent2"/>
                </a:solidFill>
              </a:rPr>
              <a:t>was used </a:t>
            </a:r>
            <a:r>
              <a:rPr lang="en-US" sz="1800" i="1" dirty="0">
                <a:solidFill>
                  <a:schemeClr val="accent2"/>
                </a:solidFill>
              </a:rPr>
              <a:t>as a form of currency.</a:t>
            </a:r>
            <a:endParaRPr lang="hr-HR" sz="1800" i="1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i="1" dirty="0"/>
              <a:t>Future simple passive </a:t>
            </a:r>
            <a:r>
              <a:rPr lang="hr-HR" sz="1800" b="1" i="1" dirty="0">
                <a:solidFill>
                  <a:schemeClr val="accent2"/>
                </a:solidFill>
              </a:rPr>
              <a:t>	</a:t>
            </a:r>
            <a:r>
              <a:rPr lang="en-US" sz="1800" i="1" dirty="0">
                <a:solidFill>
                  <a:schemeClr val="accent2"/>
                </a:solidFill>
              </a:rPr>
              <a:t>Meat </a:t>
            </a:r>
            <a:r>
              <a:rPr lang="en-US" sz="1800" b="1" i="1" u="sng" dirty="0">
                <a:solidFill>
                  <a:schemeClr val="accent2"/>
                </a:solidFill>
              </a:rPr>
              <a:t>will be cultivated </a:t>
            </a:r>
            <a:r>
              <a:rPr lang="en-US" sz="1800" i="1" dirty="0">
                <a:solidFill>
                  <a:schemeClr val="accent2"/>
                </a:solidFill>
              </a:rPr>
              <a:t>in labs.</a:t>
            </a:r>
            <a:endParaRPr lang="hr-HR" sz="1800" i="1" dirty="0"/>
          </a:p>
        </p:txBody>
      </p:sp>
    </p:spTree>
    <p:extLst>
      <p:ext uri="{BB962C8B-B14F-4D97-AF65-F5344CB8AC3E}">
        <p14:creationId xmlns:p14="http://schemas.microsoft.com/office/powerpoint/2010/main" xmlns="" val="224474439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1D6D12C8-BE80-4406-9BF4-291FF3761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flipH="1">
            <a:off x="-8587" y="915719"/>
            <a:ext cx="3606984" cy="240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26F50ACD-C848-4B66-A2AF-84FFC4B40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92765" y="901098"/>
            <a:ext cx="1605600" cy="240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1476B8B1-EF21-4C9A-967B-0CB20A4BD797}"/>
              </a:ext>
            </a:extLst>
          </p:cNvPr>
          <p:cNvSpPr txBox="1"/>
          <p:nvPr/>
        </p:nvSpPr>
        <p:spPr>
          <a:xfrm>
            <a:off x="1032728" y="3711388"/>
            <a:ext cx="3119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photographer</a:t>
            </a:r>
            <a:endParaRPr lang="hr-HR" sz="2400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2B16D776-A57A-4D0A-8405-57FE64D64EEB}"/>
              </a:ext>
            </a:extLst>
          </p:cNvPr>
          <p:cNvSpPr txBox="1"/>
          <p:nvPr/>
        </p:nvSpPr>
        <p:spPr>
          <a:xfrm>
            <a:off x="6347007" y="3711388"/>
            <a:ext cx="351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the</a:t>
            </a:r>
            <a:r>
              <a:rPr lang="hr-HR" sz="2400" dirty="0"/>
              <a:t> model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xmlns="" id="{BEC34420-B3ED-4E1F-9E87-CAF66B0AA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9320802">
            <a:off x="3942560" y="1176605"/>
            <a:ext cx="2120934" cy="165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3CF9399A-E0EE-4457-9A9D-29B8D3D72229}"/>
              </a:ext>
            </a:extLst>
          </p:cNvPr>
          <p:cNvSpPr txBox="1"/>
          <p:nvPr/>
        </p:nvSpPr>
        <p:spPr>
          <a:xfrm>
            <a:off x="4129675" y="3711388"/>
            <a:ext cx="4304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photographs</a:t>
            </a:r>
            <a:r>
              <a:rPr lang="hr-HR" sz="2400" dirty="0"/>
              <a:t>                             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502326B4-924C-456B-9F2E-6534F983DBA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25106" y="4082855"/>
            <a:ext cx="2335686" cy="295508"/>
          </a:xfrm>
          <a:prstGeom prst="rect">
            <a:avLst/>
          </a:prstGeom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032D78FA-88D1-4F50-A0FB-3A0FB1805117}"/>
              </a:ext>
            </a:extLst>
          </p:cNvPr>
          <p:cNvSpPr txBox="1"/>
          <p:nvPr/>
        </p:nvSpPr>
        <p:spPr>
          <a:xfrm>
            <a:off x="4128026" y="3700956"/>
            <a:ext cx="4304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photograph</a:t>
            </a:r>
            <a:r>
              <a:rPr lang="hr-HR" sz="2400" dirty="0" err="1">
                <a:solidFill>
                  <a:srgbClr val="FF0000"/>
                </a:solidFill>
              </a:rPr>
              <a:t>s</a:t>
            </a:r>
            <a:r>
              <a:rPr lang="hr-HR" sz="2400" dirty="0"/>
              <a:t>                             .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C540BABF-3275-4003-BDB1-2D3918F08F4C}"/>
              </a:ext>
            </a:extLst>
          </p:cNvPr>
          <p:cNvSpPr txBox="1"/>
          <p:nvPr/>
        </p:nvSpPr>
        <p:spPr>
          <a:xfrm>
            <a:off x="3175173" y="4449726"/>
            <a:ext cx="423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>
                <a:solidFill>
                  <a:srgbClr val="FF0000"/>
                </a:solidFill>
              </a:rPr>
              <a:t>PRESENT SIMPLE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0077D7F6-E104-4346-A92C-A9C1D83DC7A1}"/>
              </a:ext>
            </a:extLst>
          </p:cNvPr>
          <p:cNvSpPr txBox="1"/>
          <p:nvPr/>
        </p:nvSpPr>
        <p:spPr>
          <a:xfrm>
            <a:off x="7746981" y="3710509"/>
            <a:ext cx="4235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>
                <a:solidFill>
                  <a:srgbClr val="0070C0"/>
                </a:solidFill>
                <a:sym typeface="Wingdings" panose="05000000000000000000" pitchFamily="2" charset="2"/>
              </a:rPr>
              <a:t>  </a:t>
            </a:r>
            <a:r>
              <a:rPr lang="hr-HR" sz="2400" dirty="0">
                <a:solidFill>
                  <a:srgbClr val="0070C0"/>
                </a:solidFill>
              </a:rPr>
              <a:t>ACTIVE VOICE</a:t>
            </a:r>
            <a:br>
              <a:rPr lang="hr-HR" sz="2400" dirty="0">
                <a:solidFill>
                  <a:srgbClr val="0070C0"/>
                </a:solidFill>
              </a:rPr>
            </a:br>
            <a:r>
              <a:rPr lang="hr-HR" sz="2400" dirty="0">
                <a:solidFill>
                  <a:srgbClr val="0070C0"/>
                </a:solidFill>
              </a:rPr>
              <a:t>     </a:t>
            </a:r>
            <a:r>
              <a:rPr lang="hr-HR" dirty="0"/>
              <a:t>(subjekt vrši radnju)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xmlns="" id="{9D0EB758-66D7-4726-8281-CBAF8D6BF7C1}"/>
              </a:ext>
            </a:extLst>
          </p:cNvPr>
          <p:cNvSpPr txBox="1"/>
          <p:nvPr/>
        </p:nvSpPr>
        <p:spPr>
          <a:xfrm>
            <a:off x="3121382" y="4260525"/>
            <a:ext cx="4235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VERB / glagol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xmlns="" id="{949C8B76-F9D2-42B3-8D7C-9A2F91FF36D4}"/>
              </a:ext>
            </a:extLst>
          </p:cNvPr>
          <p:cNvSpPr txBox="1"/>
          <p:nvPr/>
        </p:nvSpPr>
        <p:spPr>
          <a:xfrm>
            <a:off x="99369" y="111139"/>
            <a:ext cx="12016291" cy="769441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4400" b="1" dirty="0">
                <a:solidFill>
                  <a:srgbClr val="0070C0"/>
                </a:solidFill>
              </a:rPr>
              <a:t>PASSIVE VOICE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xmlns="" id="{5DE4ACEE-761E-4773-ADDB-23EB9EFC0711}"/>
              </a:ext>
            </a:extLst>
          </p:cNvPr>
          <p:cNvSpPr txBox="1"/>
          <p:nvPr/>
        </p:nvSpPr>
        <p:spPr>
          <a:xfrm>
            <a:off x="458046" y="4134185"/>
            <a:ext cx="4235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CB953"/>
                </a:solidFill>
              </a:rPr>
              <a:t>SUBJECT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xmlns="" id="{9D33DFB3-AE6F-4053-9F5F-BC3FF8078CA4}"/>
              </a:ext>
            </a:extLst>
          </p:cNvPr>
          <p:cNvSpPr txBox="1"/>
          <p:nvPr/>
        </p:nvSpPr>
        <p:spPr>
          <a:xfrm>
            <a:off x="5206499" y="4102226"/>
            <a:ext cx="4235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chemeClr val="accent4">
                    <a:lumMod val="75000"/>
                  </a:schemeClr>
                </a:solidFill>
              </a:rPr>
              <a:t>OBJECT</a:t>
            </a:r>
          </a:p>
        </p:txBody>
      </p:sp>
      <p:sp>
        <p:nvSpPr>
          <p:cNvPr id="12" name="Prostoručno: oblik 11">
            <a:extLst>
              <a:ext uri="{FF2B5EF4-FFF2-40B4-BE49-F238E27FC236}">
                <a16:creationId xmlns:a16="http://schemas.microsoft.com/office/drawing/2014/main" xmlns="" id="{F9FF4D81-DAC8-4DE2-895B-721125D1B82A}"/>
              </a:ext>
            </a:extLst>
          </p:cNvPr>
          <p:cNvSpPr/>
          <p:nvPr/>
        </p:nvSpPr>
        <p:spPr>
          <a:xfrm>
            <a:off x="1337540" y="4430486"/>
            <a:ext cx="6515539" cy="892628"/>
          </a:xfrm>
          <a:custGeom>
            <a:avLst/>
            <a:gdLst>
              <a:gd name="connsiteX0" fmla="*/ 6130060 w 6640195"/>
              <a:gd name="connsiteY0" fmla="*/ 0 h 892628"/>
              <a:gd name="connsiteX1" fmla="*/ 6140946 w 6640195"/>
              <a:gd name="connsiteY1" fmla="*/ 489857 h 892628"/>
              <a:gd name="connsiteX2" fmla="*/ 915803 w 6640195"/>
              <a:gd name="connsiteY2" fmla="*/ 533400 h 892628"/>
              <a:gd name="connsiteX3" fmla="*/ 34060 w 6640195"/>
              <a:gd name="connsiteY3" fmla="*/ 892628 h 89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0195" h="892628">
                <a:moveTo>
                  <a:pt x="6130060" y="0"/>
                </a:moveTo>
                <a:cubicBezTo>
                  <a:pt x="6570024" y="200478"/>
                  <a:pt x="7009989" y="400957"/>
                  <a:pt x="6140946" y="489857"/>
                </a:cubicBezTo>
                <a:cubicBezTo>
                  <a:pt x="5271903" y="578757"/>
                  <a:pt x="1933617" y="466272"/>
                  <a:pt x="915803" y="533400"/>
                </a:cubicBezTo>
                <a:cubicBezTo>
                  <a:pt x="-102011" y="600528"/>
                  <a:pt x="-33976" y="746578"/>
                  <a:pt x="34060" y="892628"/>
                </a:cubicBezTo>
              </a:path>
            </a:pathLst>
          </a:custGeom>
          <a:noFill/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xmlns="" id="{FC0B8A58-92F4-4B61-B1E5-DAFEE37586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808677">
            <a:off x="1213384" y="5234903"/>
            <a:ext cx="437830" cy="404834"/>
          </a:xfrm>
          <a:prstGeom prst="rect">
            <a:avLst/>
          </a:prstGeom>
        </p:spPr>
      </p:pic>
      <p:sp>
        <p:nvSpPr>
          <p:cNvPr id="32" name="TekstniOkvir 31">
            <a:extLst>
              <a:ext uri="{FF2B5EF4-FFF2-40B4-BE49-F238E27FC236}">
                <a16:creationId xmlns:a16="http://schemas.microsoft.com/office/drawing/2014/main" xmlns="" id="{AC9CD465-40DE-4E57-9CEF-9218B9AAF65B}"/>
              </a:ext>
            </a:extLst>
          </p:cNvPr>
          <p:cNvSpPr txBox="1"/>
          <p:nvPr/>
        </p:nvSpPr>
        <p:spPr>
          <a:xfrm>
            <a:off x="-54430" y="5558292"/>
            <a:ext cx="4235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chemeClr val="accent4">
                    <a:lumMod val="75000"/>
                  </a:schemeClr>
                </a:solidFill>
              </a:rPr>
              <a:t>SUBJECT</a:t>
            </a: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xmlns="" id="{526B6680-780C-4937-828E-FA8F557E8036}"/>
              </a:ext>
            </a:extLst>
          </p:cNvPr>
          <p:cNvSpPr txBox="1"/>
          <p:nvPr/>
        </p:nvSpPr>
        <p:spPr>
          <a:xfrm>
            <a:off x="1143982" y="5832585"/>
            <a:ext cx="3119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The</a:t>
            </a:r>
            <a:r>
              <a:rPr lang="hr-HR" sz="2400" dirty="0"/>
              <a:t> model</a:t>
            </a: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xmlns="" id="{409DBE86-2DCE-44D3-8E0D-61956E890B40}"/>
              </a:ext>
            </a:extLst>
          </p:cNvPr>
          <p:cNvSpPr txBox="1"/>
          <p:nvPr/>
        </p:nvSpPr>
        <p:spPr>
          <a:xfrm>
            <a:off x="6166047" y="5826906"/>
            <a:ext cx="3119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photographer</a:t>
            </a:r>
            <a:r>
              <a:rPr lang="hr-HR" sz="2400" dirty="0"/>
              <a:t>.</a:t>
            </a:r>
          </a:p>
        </p:txBody>
      </p:sp>
      <p:sp>
        <p:nvSpPr>
          <p:cNvPr id="35" name="Prostoručno: oblik 34">
            <a:extLst>
              <a:ext uri="{FF2B5EF4-FFF2-40B4-BE49-F238E27FC236}">
                <a16:creationId xmlns:a16="http://schemas.microsoft.com/office/drawing/2014/main" xmlns="" id="{35952190-734A-41EA-92EC-0266B1E9B716}"/>
              </a:ext>
            </a:extLst>
          </p:cNvPr>
          <p:cNvSpPr/>
          <p:nvPr/>
        </p:nvSpPr>
        <p:spPr>
          <a:xfrm flipH="1">
            <a:off x="1948729" y="4605246"/>
            <a:ext cx="6515539" cy="892628"/>
          </a:xfrm>
          <a:custGeom>
            <a:avLst/>
            <a:gdLst>
              <a:gd name="connsiteX0" fmla="*/ 6130060 w 6640195"/>
              <a:gd name="connsiteY0" fmla="*/ 0 h 892628"/>
              <a:gd name="connsiteX1" fmla="*/ 6140946 w 6640195"/>
              <a:gd name="connsiteY1" fmla="*/ 489857 h 892628"/>
              <a:gd name="connsiteX2" fmla="*/ 915803 w 6640195"/>
              <a:gd name="connsiteY2" fmla="*/ 533400 h 892628"/>
              <a:gd name="connsiteX3" fmla="*/ 34060 w 6640195"/>
              <a:gd name="connsiteY3" fmla="*/ 892628 h 89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0195" h="892628">
                <a:moveTo>
                  <a:pt x="6130060" y="0"/>
                </a:moveTo>
                <a:cubicBezTo>
                  <a:pt x="6570024" y="200478"/>
                  <a:pt x="7009989" y="400957"/>
                  <a:pt x="6140946" y="489857"/>
                </a:cubicBezTo>
                <a:cubicBezTo>
                  <a:pt x="5271903" y="578757"/>
                  <a:pt x="1933617" y="466272"/>
                  <a:pt x="915803" y="533400"/>
                </a:cubicBezTo>
                <a:cubicBezTo>
                  <a:pt x="-102011" y="600528"/>
                  <a:pt x="-33976" y="746578"/>
                  <a:pt x="34060" y="892628"/>
                </a:cubicBezTo>
              </a:path>
            </a:pathLst>
          </a:custGeom>
          <a:noFill/>
          <a:ln w="57150"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36" name="Slika 35">
            <a:extLst>
              <a:ext uri="{FF2B5EF4-FFF2-40B4-BE49-F238E27FC236}">
                <a16:creationId xmlns:a16="http://schemas.microsoft.com/office/drawing/2014/main" xmlns="" id="{1AD0F0B6-82D0-44EA-89E9-049FBC562B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791323" flipH="1">
            <a:off x="8166964" y="5465322"/>
            <a:ext cx="437830" cy="404834"/>
          </a:xfrm>
          <a:prstGeom prst="rect">
            <a:avLst/>
          </a:prstGeom>
        </p:spPr>
      </p:pic>
      <p:sp>
        <p:nvSpPr>
          <p:cNvPr id="37" name="TekstniOkvir 36">
            <a:extLst>
              <a:ext uri="{FF2B5EF4-FFF2-40B4-BE49-F238E27FC236}">
                <a16:creationId xmlns:a16="http://schemas.microsoft.com/office/drawing/2014/main" xmlns="" id="{176ADB24-7F4E-49B1-88BC-D90C9D193413}"/>
              </a:ext>
            </a:extLst>
          </p:cNvPr>
          <p:cNvSpPr txBox="1"/>
          <p:nvPr/>
        </p:nvSpPr>
        <p:spPr>
          <a:xfrm>
            <a:off x="5155600" y="5608998"/>
            <a:ext cx="4235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CB953"/>
                </a:solidFill>
              </a:rPr>
              <a:t>PASSIVE AGENT</a:t>
            </a: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xmlns="" id="{642EBC20-7B3E-462D-8591-750332808EF0}"/>
              </a:ext>
            </a:extLst>
          </p:cNvPr>
          <p:cNvSpPr txBox="1"/>
          <p:nvPr/>
        </p:nvSpPr>
        <p:spPr>
          <a:xfrm>
            <a:off x="3383475" y="5825071"/>
            <a:ext cx="4304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photograph</a:t>
            </a:r>
            <a:r>
              <a:rPr lang="hr-HR" sz="2400" dirty="0" err="1">
                <a:solidFill>
                  <a:srgbClr val="7030A0"/>
                </a:solidFill>
              </a:rPr>
              <a:t>ed</a:t>
            </a:r>
            <a:r>
              <a:rPr lang="hr-HR" sz="2400" dirty="0"/>
              <a:t>               </a:t>
            </a:r>
          </a:p>
        </p:txBody>
      </p:sp>
      <p:sp>
        <p:nvSpPr>
          <p:cNvPr id="39" name="TekstniOkvir 38">
            <a:extLst>
              <a:ext uri="{FF2B5EF4-FFF2-40B4-BE49-F238E27FC236}">
                <a16:creationId xmlns:a16="http://schemas.microsoft.com/office/drawing/2014/main" xmlns="" id="{18597D65-78AC-4B13-8733-17BC9DB6F618}"/>
              </a:ext>
            </a:extLst>
          </p:cNvPr>
          <p:cNvSpPr txBox="1"/>
          <p:nvPr/>
        </p:nvSpPr>
        <p:spPr>
          <a:xfrm>
            <a:off x="2989128" y="5834035"/>
            <a:ext cx="1191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rgbClr val="FF0000"/>
                </a:solidFill>
              </a:rPr>
              <a:t>is</a:t>
            </a:r>
            <a:endParaRPr lang="hr-HR" sz="2400" dirty="0">
              <a:solidFill>
                <a:srgbClr val="FF0000"/>
              </a:solidFill>
            </a:endParaRPr>
          </a:p>
        </p:txBody>
      </p:sp>
      <p:pic>
        <p:nvPicPr>
          <p:cNvPr id="40" name="Slika 39">
            <a:extLst>
              <a:ext uri="{FF2B5EF4-FFF2-40B4-BE49-F238E27FC236}">
                <a16:creationId xmlns:a16="http://schemas.microsoft.com/office/drawing/2014/main" xmlns="" id="{6107D621-8566-4971-9F2A-2FD0C02591C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529613" flipH="1">
            <a:off x="3017331" y="5452157"/>
            <a:ext cx="437830" cy="404834"/>
          </a:xfrm>
          <a:prstGeom prst="rect">
            <a:avLst/>
          </a:prstGeom>
        </p:spPr>
      </p:pic>
      <p:sp>
        <p:nvSpPr>
          <p:cNvPr id="26" name="Prostoručno: oblik 25">
            <a:extLst>
              <a:ext uri="{FF2B5EF4-FFF2-40B4-BE49-F238E27FC236}">
                <a16:creationId xmlns:a16="http://schemas.microsoft.com/office/drawing/2014/main" xmlns="" id="{C4C3DFC9-E0AC-47ED-AC71-E74E234856CB}"/>
              </a:ext>
            </a:extLst>
          </p:cNvPr>
          <p:cNvSpPr/>
          <p:nvPr/>
        </p:nvSpPr>
        <p:spPr>
          <a:xfrm>
            <a:off x="3075671" y="4844143"/>
            <a:ext cx="2564881" cy="587828"/>
          </a:xfrm>
          <a:custGeom>
            <a:avLst/>
            <a:gdLst>
              <a:gd name="connsiteX0" fmla="*/ 2248055 w 2456636"/>
              <a:gd name="connsiteY0" fmla="*/ 0 h 587828"/>
              <a:gd name="connsiteX1" fmla="*/ 2269827 w 2456636"/>
              <a:gd name="connsiteY1" fmla="*/ 424543 h 587828"/>
              <a:gd name="connsiteX2" fmla="*/ 255970 w 2456636"/>
              <a:gd name="connsiteY2" fmla="*/ 370114 h 587828"/>
              <a:gd name="connsiteX3" fmla="*/ 92684 w 2456636"/>
              <a:gd name="connsiteY3" fmla="*/ 587828 h 58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636" h="587828">
                <a:moveTo>
                  <a:pt x="2248055" y="0"/>
                </a:moveTo>
                <a:cubicBezTo>
                  <a:pt x="2424948" y="181428"/>
                  <a:pt x="2601841" y="362857"/>
                  <a:pt x="2269827" y="424543"/>
                </a:cubicBezTo>
                <a:cubicBezTo>
                  <a:pt x="1937813" y="486229"/>
                  <a:pt x="618827" y="342900"/>
                  <a:pt x="255970" y="370114"/>
                </a:cubicBezTo>
                <a:cubicBezTo>
                  <a:pt x="-106887" y="397328"/>
                  <a:pt x="-7102" y="492578"/>
                  <a:pt x="92684" y="587828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5" name="TekstniOkvir 44">
            <a:extLst>
              <a:ext uri="{FF2B5EF4-FFF2-40B4-BE49-F238E27FC236}">
                <a16:creationId xmlns:a16="http://schemas.microsoft.com/office/drawing/2014/main" xmlns="" id="{B63F3B4C-D2B4-4B9F-93F1-1D1601B8B11B}"/>
              </a:ext>
            </a:extLst>
          </p:cNvPr>
          <p:cNvSpPr txBox="1"/>
          <p:nvPr/>
        </p:nvSpPr>
        <p:spPr>
          <a:xfrm>
            <a:off x="2458292" y="5654574"/>
            <a:ext cx="4235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PAST PARTICIPLE</a:t>
            </a:r>
          </a:p>
        </p:txBody>
      </p:sp>
      <p:sp>
        <p:nvSpPr>
          <p:cNvPr id="46" name="TekstniOkvir 45">
            <a:extLst>
              <a:ext uri="{FF2B5EF4-FFF2-40B4-BE49-F238E27FC236}">
                <a16:creationId xmlns:a16="http://schemas.microsoft.com/office/drawing/2014/main" xmlns="" id="{286B895D-E34A-4330-8006-BACA368E196C}"/>
              </a:ext>
            </a:extLst>
          </p:cNvPr>
          <p:cNvSpPr txBox="1"/>
          <p:nvPr/>
        </p:nvSpPr>
        <p:spPr>
          <a:xfrm>
            <a:off x="2510288" y="5390645"/>
            <a:ext cx="4235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VERB / glagol</a:t>
            </a:r>
          </a:p>
        </p:txBody>
      </p:sp>
      <p:sp>
        <p:nvSpPr>
          <p:cNvPr id="47" name="TekstniOkvir 46">
            <a:extLst>
              <a:ext uri="{FF2B5EF4-FFF2-40B4-BE49-F238E27FC236}">
                <a16:creationId xmlns:a16="http://schemas.microsoft.com/office/drawing/2014/main" xmlns="" id="{1D38D1CA-80FE-43F5-92C9-F8F8AB1BF1CB}"/>
              </a:ext>
            </a:extLst>
          </p:cNvPr>
          <p:cNvSpPr txBox="1"/>
          <p:nvPr/>
        </p:nvSpPr>
        <p:spPr>
          <a:xfrm>
            <a:off x="5697409" y="5817649"/>
            <a:ext cx="595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rgbClr val="00B0F0"/>
                </a:solidFill>
              </a:rPr>
              <a:t>by</a:t>
            </a:r>
            <a:endParaRPr lang="hr-HR" sz="2400" dirty="0">
              <a:solidFill>
                <a:srgbClr val="00B0F0"/>
              </a:solidFill>
            </a:endParaRPr>
          </a:p>
        </p:txBody>
      </p:sp>
      <p:sp>
        <p:nvSpPr>
          <p:cNvPr id="48" name="TekstniOkvir 47">
            <a:extLst>
              <a:ext uri="{FF2B5EF4-FFF2-40B4-BE49-F238E27FC236}">
                <a16:creationId xmlns:a16="http://schemas.microsoft.com/office/drawing/2014/main" xmlns="" id="{948E2330-B3DD-45E9-B20B-F1DAD3288E00}"/>
              </a:ext>
            </a:extLst>
          </p:cNvPr>
          <p:cNvSpPr txBox="1"/>
          <p:nvPr/>
        </p:nvSpPr>
        <p:spPr>
          <a:xfrm>
            <a:off x="8458922" y="5421223"/>
            <a:ext cx="4235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>
                <a:solidFill>
                  <a:srgbClr val="0070C0"/>
                </a:solidFill>
                <a:sym typeface="Wingdings" panose="05000000000000000000" pitchFamily="2" charset="2"/>
              </a:rPr>
              <a:t>PASSIVE</a:t>
            </a:r>
            <a:r>
              <a:rPr lang="hr-HR" sz="2400" dirty="0">
                <a:solidFill>
                  <a:srgbClr val="0070C0"/>
                </a:solidFill>
              </a:rPr>
              <a:t> VOICE</a:t>
            </a:r>
            <a:br>
              <a:rPr lang="hr-HR" sz="2400" dirty="0">
                <a:solidFill>
                  <a:srgbClr val="0070C0"/>
                </a:solidFill>
              </a:rPr>
            </a:br>
            <a:r>
              <a:rPr lang="hr-HR" sz="2400" dirty="0">
                <a:solidFill>
                  <a:srgbClr val="0070C0"/>
                </a:solidFill>
              </a:rPr>
              <a:t> </a:t>
            </a:r>
            <a:r>
              <a:rPr lang="hr-HR" sz="2400" dirty="0">
                <a:solidFill>
                  <a:srgbClr val="0070C0"/>
                </a:solidFill>
                <a:sym typeface="Wingdings" panose="05000000000000000000" pitchFamily="2" charset="2"/>
              </a:rPr>
              <a:t> </a:t>
            </a:r>
            <a:r>
              <a:rPr lang="hr-HR" dirty="0"/>
              <a:t>(subjekt „trpi” radnju;</a:t>
            </a:r>
          </a:p>
          <a:p>
            <a:pPr algn="ctr"/>
            <a:r>
              <a:rPr lang="hr-HR" dirty="0"/>
              <a:t>fokus je na radnji, a ne na </a:t>
            </a:r>
          </a:p>
          <a:p>
            <a:pPr algn="ctr"/>
            <a:r>
              <a:rPr lang="hr-HR" dirty="0"/>
              <a:t>osobi koja ju vrši)</a:t>
            </a:r>
          </a:p>
        </p:txBody>
      </p:sp>
    </p:spTree>
    <p:extLst>
      <p:ext uri="{BB962C8B-B14F-4D97-AF65-F5344CB8AC3E}">
        <p14:creationId xmlns:p14="http://schemas.microsoft.com/office/powerpoint/2010/main" xmlns="" val="143689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12" grpId="0" animBg="1"/>
      <p:bldP spid="32" grpId="0"/>
      <p:bldP spid="33" grpId="0"/>
      <p:bldP spid="34" grpId="0"/>
      <p:bldP spid="35" grpId="0" animBg="1"/>
      <p:bldP spid="37" grpId="0"/>
      <p:bldP spid="38" grpId="0"/>
      <p:bldP spid="39" grpId="0"/>
      <p:bldP spid="26" grpId="0" animBg="1"/>
      <p:bldP spid="45" grpId="0"/>
      <p:bldP spid="46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xmlns="" id="{B07EE912-19EF-4462-9012-9FE716D7D931}"/>
              </a:ext>
            </a:extLst>
          </p:cNvPr>
          <p:cNvSpPr txBox="1"/>
          <p:nvPr/>
        </p:nvSpPr>
        <p:spPr>
          <a:xfrm>
            <a:off x="455493" y="292397"/>
            <a:ext cx="9140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The</a:t>
            </a:r>
            <a:r>
              <a:rPr lang="hr-HR" sz="2400" dirty="0"/>
              <a:t> model </a:t>
            </a:r>
            <a:r>
              <a:rPr lang="hr-HR" sz="2400" dirty="0" err="1">
                <a:solidFill>
                  <a:srgbClr val="FF0000"/>
                </a:solidFill>
              </a:rPr>
              <a:t>is</a:t>
            </a:r>
            <a:r>
              <a:rPr lang="hr-HR" sz="2400" dirty="0"/>
              <a:t> </a:t>
            </a:r>
            <a:r>
              <a:rPr lang="hr-HR" sz="2400" dirty="0" err="1"/>
              <a:t>photograph</a:t>
            </a:r>
            <a:r>
              <a:rPr lang="hr-HR" sz="2400" dirty="0" err="1">
                <a:solidFill>
                  <a:srgbClr val="7030A0"/>
                </a:solidFill>
              </a:rPr>
              <a:t>ed</a:t>
            </a:r>
            <a:r>
              <a:rPr lang="hr-HR" sz="2400" dirty="0"/>
              <a:t> </a:t>
            </a:r>
            <a:r>
              <a:rPr lang="hr-HR" sz="2400" dirty="0" err="1">
                <a:solidFill>
                  <a:srgbClr val="00B0F0"/>
                </a:solidFill>
              </a:rPr>
              <a:t>by</a:t>
            </a:r>
            <a:r>
              <a:rPr lang="hr-HR" sz="2400" dirty="0"/>
              <a:t>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photographer</a:t>
            </a:r>
            <a:r>
              <a:rPr lang="hr-HR" sz="2400" dirty="0"/>
              <a:t>.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05A38121-55B3-4A28-8229-B4E1CB085BA2}"/>
              </a:ext>
            </a:extLst>
          </p:cNvPr>
          <p:cNvSpPr txBox="1"/>
          <p:nvPr/>
        </p:nvSpPr>
        <p:spPr>
          <a:xfrm>
            <a:off x="455494" y="1205890"/>
            <a:ext cx="195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CB953"/>
                </a:solidFill>
              </a:rPr>
              <a:t>SUBJECT</a:t>
            </a:r>
            <a:endParaRPr lang="hr-HR" sz="2400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F7600F99-7767-4BF3-8676-D6186072748F}"/>
              </a:ext>
            </a:extLst>
          </p:cNvPr>
          <p:cNvSpPr txBox="1"/>
          <p:nvPr/>
        </p:nvSpPr>
        <p:spPr>
          <a:xfrm>
            <a:off x="2248344" y="939649"/>
            <a:ext cx="2893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FF0000"/>
                </a:solidFill>
              </a:rPr>
              <a:t>PRESENT SIMPLE</a:t>
            </a:r>
            <a:br>
              <a:rPr lang="hr-HR" dirty="0">
                <a:solidFill>
                  <a:srgbClr val="FF0000"/>
                </a:solidFill>
              </a:rPr>
            </a:br>
            <a:r>
              <a:rPr lang="hr-HR" dirty="0" err="1">
                <a:solidFill>
                  <a:srgbClr val="FF0000"/>
                </a:solidFill>
              </a:rPr>
              <a:t>of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>
                <a:solidFill>
                  <a:srgbClr val="FF0000"/>
                </a:solidFill>
              </a:rPr>
              <a:t>the</a:t>
            </a:r>
            <a:r>
              <a:rPr lang="hr-HR" dirty="0">
                <a:solidFill>
                  <a:srgbClr val="FF0000"/>
                </a:solidFill>
              </a:rPr>
              <a:t> VERB TO BE</a:t>
            </a:r>
          </a:p>
          <a:p>
            <a:pPr algn="ctr"/>
            <a:r>
              <a:rPr lang="hr-HR" dirty="0">
                <a:solidFill>
                  <a:srgbClr val="FF0000"/>
                </a:solidFill>
              </a:rPr>
              <a:t>(am/</a:t>
            </a:r>
            <a:r>
              <a:rPr lang="hr-HR" dirty="0" err="1">
                <a:solidFill>
                  <a:srgbClr val="FF0000"/>
                </a:solidFill>
              </a:rPr>
              <a:t>is</a:t>
            </a:r>
            <a:r>
              <a:rPr lang="hr-HR" dirty="0">
                <a:solidFill>
                  <a:srgbClr val="FF0000"/>
                </a:solidFill>
              </a:rPr>
              <a:t>/are)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2C8552EE-4087-4805-AD80-8273BAC651C1}"/>
              </a:ext>
            </a:extLst>
          </p:cNvPr>
          <p:cNvSpPr txBox="1"/>
          <p:nvPr/>
        </p:nvSpPr>
        <p:spPr>
          <a:xfrm>
            <a:off x="5230013" y="939649"/>
            <a:ext cx="2893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PAST PARTICIPLE</a:t>
            </a:r>
            <a:br>
              <a:rPr lang="hr-HR" dirty="0">
                <a:solidFill>
                  <a:srgbClr val="7030A0"/>
                </a:solidFill>
              </a:rPr>
            </a:br>
            <a:r>
              <a:rPr lang="hr-HR" dirty="0">
                <a:solidFill>
                  <a:srgbClr val="7030A0"/>
                </a:solidFill>
              </a:rPr>
              <a:t>(VERB + d/</a:t>
            </a:r>
            <a:r>
              <a:rPr lang="hr-HR" dirty="0" err="1">
                <a:solidFill>
                  <a:srgbClr val="7030A0"/>
                </a:solidFill>
              </a:rPr>
              <a:t>ed</a:t>
            </a:r>
            <a:r>
              <a:rPr lang="hr-HR" dirty="0">
                <a:solidFill>
                  <a:srgbClr val="7030A0"/>
                </a:solidFill>
              </a:rPr>
              <a:t>; </a:t>
            </a:r>
            <a:br>
              <a:rPr lang="hr-HR" dirty="0">
                <a:solidFill>
                  <a:srgbClr val="7030A0"/>
                </a:solidFill>
              </a:rPr>
            </a:br>
            <a:r>
              <a:rPr lang="hr-HR" dirty="0" err="1">
                <a:solidFill>
                  <a:srgbClr val="7030A0"/>
                </a:solidFill>
              </a:rPr>
              <a:t>or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the</a:t>
            </a:r>
            <a:r>
              <a:rPr lang="hr-HR" dirty="0">
                <a:solidFill>
                  <a:srgbClr val="7030A0"/>
                </a:solidFill>
              </a:rPr>
              <a:t> 3rd </a:t>
            </a:r>
            <a:r>
              <a:rPr lang="hr-HR" dirty="0" err="1">
                <a:solidFill>
                  <a:srgbClr val="7030A0"/>
                </a:solidFill>
              </a:rPr>
              <a:t>column</a:t>
            </a:r>
            <a:r>
              <a:rPr lang="hr-HR" dirty="0">
                <a:solidFill>
                  <a:srgbClr val="7030A0"/>
                </a:solidFill>
              </a:rPr>
              <a:t>)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59F9B92D-4581-4B9B-9993-912B78A3F00A}"/>
              </a:ext>
            </a:extLst>
          </p:cNvPr>
          <p:cNvSpPr txBox="1"/>
          <p:nvPr/>
        </p:nvSpPr>
        <p:spPr>
          <a:xfrm>
            <a:off x="8439461" y="1234718"/>
            <a:ext cx="195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B0F0"/>
                </a:solidFill>
              </a:rPr>
              <a:t>BY</a:t>
            </a:r>
            <a:endParaRPr lang="hr-HR" sz="2400" dirty="0">
              <a:solidFill>
                <a:srgbClr val="00B0F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37C5D7A1-7915-485E-ACF8-1F825E286CB7}"/>
              </a:ext>
            </a:extLst>
          </p:cNvPr>
          <p:cNvSpPr txBox="1"/>
          <p:nvPr/>
        </p:nvSpPr>
        <p:spPr>
          <a:xfrm>
            <a:off x="9703401" y="1242031"/>
            <a:ext cx="2248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4">
                    <a:lumMod val="75000"/>
                  </a:schemeClr>
                </a:solidFill>
              </a:rPr>
              <a:t>PASSIVE AGENT</a:t>
            </a:r>
            <a:endParaRPr lang="hr-HR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050" name="Picture 2" descr="Slikovni rezultat za plus sign clipart">
            <a:extLst>
              <a:ext uri="{FF2B5EF4-FFF2-40B4-BE49-F238E27FC236}">
                <a16:creationId xmlns:a16="http://schemas.microsoft.com/office/drawing/2014/main" xmlns="" id="{8127A2B6-4685-42A2-B9CF-23FF7AC1F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8370" y="853291"/>
            <a:ext cx="919207" cy="109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Slikovni rezultat za plus sign clipart">
            <a:extLst>
              <a:ext uri="{FF2B5EF4-FFF2-40B4-BE49-F238E27FC236}">
                <a16:creationId xmlns:a16="http://schemas.microsoft.com/office/drawing/2014/main" xmlns="" id="{12AD9758-C5AE-4C76-A7C5-5A7554A90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8096" y="853291"/>
            <a:ext cx="919207" cy="109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Slikovni rezultat za plus sign clipart">
            <a:extLst>
              <a:ext uri="{FF2B5EF4-FFF2-40B4-BE49-F238E27FC236}">
                <a16:creationId xmlns:a16="http://schemas.microsoft.com/office/drawing/2014/main" xmlns="" id="{33D1D11D-B10D-4B3A-96C8-2DAF9020A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8831" y="878674"/>
            <a:ext cx="919207" cy="109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Slikovni rezultat za plus sign clipart">
            <a:extLst>
              <a:ext uri="{FF2B5EF4-FFF2-40B4-BE49-F238E27FC236}">
                <a16:creationId xmlns:a16="http://schemas.microsoft.com/office/drawing/2014/main" xmlns="" id="{D12A5CC5-BE40-47D7-B0ED-CE79D6013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3680" y="871361"/>
            <a:ext cx="919207" cy="109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0B327EAB-2987-4775-81FD-9DAA3342D5A0}"/>
              </a:ext>
            </a:extLst>
          </p:cNvPr>
          <p:cNvSpPr txBox="1"/>
          <p:nvPr/>
        </p:nvSpPr>
        <p:spPr>
          <a:xfrm>
            <a:off x="799694" y="2426548"/>
            <a:ext cx="105926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hr-HR" dirty="0"/>
              <a:t>kada je subjekt u ACTIVE VOICE rečenici </a:t>
            </a:r>
            <a:r>
              <a:rPr lang="hr-HR" i="1" dirty="0">
                <a:solidFill>
                  <a:srgbClr val="7CB953"/>
                </a:solidFill>
              </a:rPr>
              <a:t>PEOPLE, SOMEONE, SOMEBODY, THEY… </a:t>
            </a:r>
            <a:r>
              <a:rPr lang="hr-HR" dirty="0"/>
              <a:t>onda ga u PASSIVE VOICE rečenici možemo izbaciti</a:t>
            </a:r>
          </a:p>
          <a:p>
            <a:endParaRPr lang="hr-HR" dirty="0"/>
          </a:p>
          <a:p>
            <a:pPr algn="ctr"/>
            <a:r>
              <a:rPr lang="hr-HR" sz="2400" dirty="0" err="1">
                <a:solidFill>
                  <a:srgbClr val="7CB953"/>
                </a:solidFill>
              </a:rPr>
              <a:t>People</a:t>
            </a:r>
            <a:r>
              <a:rPr lang="hr-HR" sz="2400" dirty="0"/>
              <a:t> use </a:t>
            </a:r>
            <a:r>
              <a:rPr lang="hr-HR" sz="2400" dirty="0" err="1"/>
              <a:t>mobile</a:t>
            </a:r>
            <a:r>
              <a:rPr lang="hr-HR" sz="2400" dirty="0"/>
              <a:t> </a:t>
            </a:r>
            <a:r>
              <a:rPr lang="hr-HR" sz="2400" dirty="0" err="1"/>
              <a:t>phones</a:t>
            </a:r>
            <a:r>
              <a:rPr lang="hr-HR" sz="2400" dirty="0"/>
              <a:t>.</a:t>
            </a:r>
          </a:p>
          <a:p>
            <a:pPr algn="ctr"/>
            <a:r>
              <a:rPr lang="hr-HR" sz="2400" dirty="0"/>
              <a:t>Mobile </a:t>
            </a:r>
            <a:r>
              <a:rPr lang="hr-HR" sz="2400" dirty="0" err="1"/>
              <a:t>phones</a:t>
            </a:r>
            <a:r>
              <a:rPr lang="hr-HR" sz="2400" dirty="0"/>
              <a:t> are </a:t>
            </a:r>
            <a:r>
              <a:rPr lang="hr-HR" sz="2400" dirty="0" err="1"/>
              <a:t>used</a:t>
            </a:r>
            <a:r>
              <a:rPr lang="hr-HR" sz="2400" dirty="0"/>
              <a:t> </a:t>
            </a:r>
            <a:r>
              <a:rPr lang="hr-HR" sz="2400" strike="dblStrike" dirty="0" err="1">
                <a:solidFill>
                  <a:srgbClr val="7CB953"/>
                </a:solidFill>
              </a:rPr>
              <a:t>by</a:t>
            </a:r>
            <a:r>
              <a:rPr lang="hr-HR" sz="2400" strike="dblStrike" dirty="0">
                <a:solidFill>
                  <a:srgbClr val="7CB953"/>
                </a:solidFill>
              </a:rPr>
              <a:t> </a:t>
            </a:r>
            <a:r>
              <a:rPr lang="hr-HR" sz="2400" strike="dblStrike" dirty="0" err="1">
                <a:solidFill>
                  <a:srgbClr val="7CB953"/>
                </a:solidFill>
              </a:rPr>
              <a:t>people</a:t>
            </a:r>
            <a:r>
              <a:rPr lang="hr-HR" sz="2400" dirty="0"/>
              <a:t>.</a:t>
            </a:r>
          </a:p>
          <a:p>
            <a:pPr algn="ctr"/>
            <a:endParaRPr lang="hr-HR" sz="2400" dirty="0"/>
          </a:p>
          <a:p>
            <a:pPr algn="ctr"/>
            <a:endParaRPr lang="hr-HR" sz="2400" dirty="0"/>
          </a:p>
          <a:p>
            <a:pPr marL="285750" indent="-285750">
              <a:buFontTx/>
              <a:buChar char="-"/>
            </a:pPr>
            <a:r>
              <a:rPr lang="hr-HR" dirty="0"/>
              <a:t>kada je subjekt u ACTIVE VOICE rečenici </a:t>
            </a:r>
            <a:r>
              <a:rPr lang="hr-HR" i="1" dirty="0">
                <a:solidFill>
                  <a:srgbClr val="7CB953"/>
                </a:solidFill>
              </a:rPr>
              <a:t>OSOBNA ZAMJENICA U NOMINATIVU (SUBJECT PRONOUN)</a:t>
            </a:r>
            <a:r>
              <a:rPr lang="hr-HR" i="1" dirty="0"/>
              <a:t> </a:t>
            </a:r>
            <a:r>
              <a:rPr lang="hr-HR" dirty="0"/>
              <a:t>onda ju u PASSIVE VOICE rečenici zamjenjujemo sa </a:t>
            </a:r>
            <a:r>
              <a:rPr lang="hr-HR" i="1" dirty="0">
                <a:solidFill>
                  <a:srgbClr val="7CB953"/>
                </a:solidFill>
              </a:rPr>
              <a:t>OSOBNOM ZAMJENICOM U AKUZATIVU (OBJECT PRONOUN)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algn="ctr"/>
            <a:r>
              <a:rPr lang="hr-HR" sz="2400" dirty="0" err="1">
                <a:solidFill>
                  <a:srgbClr val="7CB953"/>
                </a:solidFill>
              </a:rPr>
              <a:t>She</a:t>
            </a:r>
            <a:r>
              <a:rPr lang="hr-HR" sz="2400" dirty="0"/>
              <a:t> </a:t>
            </a:r>
            <a:r>
              <a:rPr lang="hr-HR" sz="2400" dirty="0" err="1"/>
              <a:t>teaches</a:t>
            </a:r>
            <a:r>
              <a:rPr lang="hr-HR" sz="2400" dirty="0"/>
              <a:t> </a:t>
            </a:r>
            <a:r>
              <a:rPr lang="hr-HR" sz="2400" dirty="0" err="1"/>
              <a:t>my</a:t>
            </a:r>
            <a:r>
              <a:rPr lang="hr-HR" sz="2400" dirty="0"/>
              <a:t> </a:t>
            </a:r>
            <a:r>
              <a:rPr lang="hr-HR" sz="2400" dirty="0" err="1"/>
              <a:t>sister</a:t>
            </a:r>
            <a:r>
              <a:rPr lang="hr-HR" sz="2400" dirty="0"/>
              <a:t>.</a:t>
            </a:r>
          </a:p>
          <a:p>
            <a:pPr algn="ctr"/>
            <a:r>
              <a:rPr lang="hr-HR" sz="2400" dirty="0"/>
              <a:t>My </a:t>
            </a:r>
            <a:r>
              <a:rPr lang="hr-HR" sz="2400" dirty="0" err="1"/>
              <a:t>sister</a:t>
            </a:r>
            <a:r>
              <a:rPr lang="hr-HR" sz="2400" dirty="0"/>
              <a:t> </a:t>
            </a:r>
            <a:r>
              <a:rPr lang="hr-HR" sz="2400" dirty="0" err="1"/>
              <a:t>is</a:t>
            </a:r>
            <a:r>
              <a:rPr lang="hr-HR" sz="2400" dirty="0"/>
              <a:t> </a:t>
            </a:r>
            <a:r>
              <a:rPr lang="hr-HR" sz="2400" dirty="0" err="1"/>
              <a:t>taught</a:t>
            </a:r>
            <a:r>
              <a:rPr lang="hr-HR" sz="2400" dirty="0"/>
              <a:t> </a:t>
            </a:r>
            <a:r>
              <a:rPr lang="hr-HR" sz="2400" dirty="0" err="1"/>
              <a:t>by</a:t>
            </a:r>
            <a:r>
              <a:rPr lang="hr-HR" sz="2400" dirty="0"/>
              <a:t> </a:t>
            </a:r>
            <a:r>
              <a:rPr lang="hr-HR" sz="2400" dirty="0" err="1">
                <a:solidFill>
                  <a:srgbClr val="7CB953"/>
                </a:solidFill>
              </a:rPr>
              <a:t>her</a:t>
            </a:r>
            <a:r>
              <a:rPr lang="hr-HR" sz="2400" dirty="0"/>
              <a:t>.</a:t>
            </a:r>
          </a:p>
          <a:p>
            <a:pPr marL="285750" indent="-285750">
              <a:buFontTx/>
              <a:buChar char="-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27328668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817077" y="257908"/>
            <a:ext cx="10508004" cy="66000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3200" b="1" dirty="0"/>
              <a:t>ACTIVE VOICE:</a:t>
            </a:r>
            <a:br>
              <a:rPr lang="hr-HR" sz="3200" b="1" dirty="0"/>
            </a:br>
            <a:r>
              <a:rPr lang="hr-HR" sz="4000" dirty="0" err="1"/>
              <a:t>The</a:t>
            </a:r>
            <a:r>
              <a:rPr lang="hr-HR" sz="4000" dirty="0"/>
              <a:t> Wright </a:t>
            </a:r>
            <a:r>
              <a:rPr lang="hr-HR" sz="4000" dirty="0" err="1"/>
              <a:t>brothers</a:t>
            </a:r>
            <a:r>
              <a:rPr lang="hr-HR" sz="4000" dirty="0"/>
              <a:t> </a:t>
            </a:r>
            <a:r>
              <a:rPr lang="hr-HR" sz="4000" dirty="0" err="1">
                <a:solidFill>
                  <a:srgbClr val="FF0000"/>
                </a:solidFill>
              </a:rPr>
              <a:t>invented</a:t>
            </a:r>
            <a:r>
              <a:rPr lang="hr-HR" sz="4000" dirty="0"/>
              <a:t> </a:t>
            </a:r>
            <a:r>
              <a:rPr lang="hr-HR" sz="4000" dirty="0" err="1"/>
              <a:t>airplanes</a:t>
            </a:r>
            <a:r>
              <a:rPr lang="hr-HR" sz="4000" dirty="0"/>
              <a:t>.</a:t>
            </a:r>
          </a:p>
          <a:p>
            <a:pPr marL="0" indent="0" algn="ctr">
              <a:buNone/>
            </a:pPr>
            <a:r>
              <a:rPr lang="hr-HR" sz="3200" dirty="0"/>
              <a:t>                    </a:t>
            </a:r>
            <a:r>
              <a:rPr lang="hr-HR" sz="3200" u="sng" dirty="0"/>
              <a:t>PAST SIMPLE</a:t>
            </a:r>
          </a:p>
          <a:p>
            <a:pPr marL="0" indent="0" algn="ctr">
              <a:buNone/>
            </a:pPr>
            <a:endParaRPr lang="hr-HR" sz="3200" b="1" dirty="0"/>
          </a:p>
          <a:p>
            <a:pPr marL="0" indent="0" algn="ctr">
              <a:buNone/>
            </a:pPr>
            <a:endParaRPr lang="hr-HR" sz="3200" b="1" dirty="0"/>
          </a:p>
          <a:p>
            <a:pPr marL="0" indent="0" algn="ctr">
              <a:buNone/>
            </a:pPr>
            <a:endParaRPr lang="hr-HR" sz="3200" b="1" dirty="0"/>
          </a:p>
          <a:p>
            <a:pPr marL="0" indent="0" algn="ctr">
              <a:buNone/>
            </a:pPr>
            <a:endParaRPr lang="hr-HR" sz="3200" b="1" dirty="0"/>
          </a:p>
          <a:p>
            <a:pPr marL="0" indent="0" algn="ctr">
              <a:buNone/>
            </a:pPr>
            <a:r>
              <a:rPr lang="hr-HR" sz="3200" b="1" dirty="0"/>
              <a:t>PASSIVE VOICE:</a:t>
            </a:r>
          </a:p>
          <a:p>
            <a:pPr marL="0" indent="0" algn="ctr">
              <a:buNone/>
            </a:pPr>
            <a:endParaRPr lang="hr-HR" sz="3200" dirty="0"/>
          </a:p>
          <a:p>
            <a:pPr marL="0" indent="0" algn="ctr">
              <a:buNone/>
            </a:pPr>
            <a:r>
              <a:rPr lang="hr-HR" sz="4000" dirty="0" err="1"/>
              <a:t>Airplanes</a:t>
            </a:r>
            <a:r>
              <a:rPr lang="hr-HR" sz="4000" dirty="0"/>
              <a:t> </a:t>
            </a:r>
            <a:r>
              <a:rPr lang="hr-HR" sz="4000" dirty="0" err="1">
                <a:solidFill>
                  <a:srgbClr val="FF0000"/>
                </a:solidFill>
              </a:rPr>
              <a:t>were</a:t>
            </a:r>
            <a:r>
              <a:rPr lang="hr-HR" sz="4000" dirty="0"/>
              <a:t> </a:t>
            </a:r>
            <a:r>
              <a:rPr lang="hr-HR" sz="4000" dirty="0" err="1">
                <a:solidFill>
                  <a:srgbClr val="7030A0"/>
                </a:solidFill>
              </a:rPr>
              <a:t>invented</a:t>
            </a:r>
            <a:r>
              <a:rPr lang="hr-HR" sz="4000" dirty="0"/>
              <a:t> </a:t>
            </a:r>
            <a:r>
              <a:rPr lang="hr-HR" sz="4000" b="1" dirty="0" err="1">
                <a:solidFill>
                  <a:srgbClr val="00B0F0"/>
                </a:solidFill>
              </a:rPr>
              <a:t>by</a:t>
            </a:r>
            <a:r>
              <a:rPr lang="hr-HR" sz="4000" dirty="0"/>
              <a:t> </a:t>
            </a:r>
            <a:r>
              <a:rPr lang="hr-HR" sz="4000" dirty="0" err="1"/>
              <a:t>the</a:t>
            </a:r>
            <a:r>
              <a:rPr lang="hr-HR" sz="4000" dirty="0"/>
              <a:t> Wright </a:t>
            </a:r>
            <a:r>
              <a:rPr lang="hr-HR" sz="4000" dirty="0" err="1"/>
              <a:t>brothers</a:t>
            </a:r>
            <a:r>
              <a:rPr lang="hr-HR" sz="4000" dirty="0"/>
              <a:t>.</a:t>
            </a:r>
          </a:p>
          <a:p>
            <a:pPr marL="0" indent="0" algn="ctr">
              <a:buNone/>
            </a:pPr>
            <a:r>
              <a:rPr lang="hr-HR" sz="3200" u="sng" dirty="0"/>
              <a:t>PAST SIMPLE </a:t>
            </a:r>
            <a:r>
              <a:rPr lang="hr-HR" sz="3200" dirty="0"/>
              <a:t>FORM OF THE VERB TO BE + PAST PARTICIPLE</a:t>
            </a:r>
          </a:p>
          <a:p>
            <a:pPr marL="0" indent="0" algn="ctr">
              <a:buNone/>
            </a:pPr>
            <a:endParaRPr lang="hr-HR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541422" y="1636296"/>
            <a:ext cx="6184527" cy="323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7670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570892" y="360608"/>
            <a:ext cx="10754189" cy="64973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3200" b="1" dirty="0"/>
              <a:t>ACTIVE VOICE:</a:t>
            </a:r>
            <a:r>
              <a:rPr lang="hr-HR" sz="4000" dirty="0"/>
              <a:t/>
            </a:r>
            <a:br>
              <a:rPr lang="hr-HR" sz="4000" dirty="0"/>
            </a:br>
            <a:r>
              <a:rPr lang="hr-HR" sz="4000" dirty="0"/>
              <a:t>Sandy </a:t>
            </a:r>
            <a:r>
              <a:rPr lang="hr-HR" sz="4000" dirty="0" err="1">
                <a:solidFill>
                  <a:srgbClr val="FF0000"/>
                </a:solidFill>
              </a:rPr>
              <a:t>will</a:t>
            </a:r>
            <a:r>
              <a:rPr lang="hr-HR" sz="4000" dirty="0">
                <a:solidFill>
                  <a:srgbClr val="FF0000"/>
                </a:solidFill>
              </a:rPr>
              <a:t> </a:t>
            </a:r>
            <a:r>
              <a:rPr lang="hr-HR" sz="4000" dirty="0" err="1">
                <a:solidFill>
                  <a:srgbClr val="FF0000"/>
                </a:solidFill>
              </a:rPr>
              <a:t>write</a:t>
            </a:r>
            <a:r>
              <a:rPr lang="hr-HR" sz="4000" dirty="0">
                <a:solidFill>
                  <a:srgbClr val="FF0000"/>
                </a:solidFill>
              </a:rPr>
              <a:t> </a:t>
            </a:r>
            <a:r>
              <a:rPr lang="hr-HR" sz="4000" dirty="0" err="1"/>
              <a:t>the</a:t>
            </a:r>
            <a:r>
              <a:rPr lang="hr-HR" sz="4000" dirty="0"/>
              <a:t> </a:t>
            </a:r>
            <a:r>
              <a:rPr lang="hr-HR" sz="4000" dirty="0" err="1" smtClean="0"/>
              <a:t>email</a:t>
            </a:r>
            <a:r>
              <a:rPr lang="hr-HR" sz="4000" dirty="0"/>
              <a:t>.</a:t>
            </a:r>
          </a:p>
          <a:p>
            <a:pPr marL="0" indent="0">
              <a:buNone/>
            </a:pPr>
            <a:r>
              <a:rPr lang="hr-HR" sz="4000" dirty="0"/>
              <a:t>                                   </a:t>
            </a:r>
            <a:r>
              <a:rPr lang="hr-HR" sz="3200" u="sng" dirty="0"/>
              <a:t>FUTURE SIMPLE</a:t>
            </a:r>
            <a:endParaRPr lang="hr-HR" sz="3200" b="1" dirty="0"/>
          </a:p>
          <a:p>
            <a:pPr marL="0" indent="0" algn="ctr">
              <a:buNone/>
            </a:pPr>
            <a:endParaRPr lang="hr-HR" sz="3200" b="1" dirty="0"/>
          </a:p>
          <a:p>
            <a:pPr marL="0" indent="0" algn="ctr">
              <a:buNone/>
            </a:pPr>
            <a:r>
              <a:rPr lang="hr-HR" sz="3200" b="1" dirty="0"/>
              <a:t>PASSIVE VOICE:</a:t>
            </a:r>
          </a:p>
          <a:p>
            <a:pPr marL="0" indent="0" algn="ctr">
              <a:buNone/>
            </a:pPr>
            <a:endParaRPr lang="hr-HR" sz="3200" dirty="0"/>
          </a:p>
          <a:p>
            <a:pPr marL="0" indent="0" algn="ctr">
              <a:buNone/>
            </a:pPr>
            <a:r>
              <a:rPr lang="hr-HR" sz="4000" dirty="0" err="1"/>
              <a:t>The</a:t>
            </a:r>
            <a:r>
              <a:rPr lang="hr-HR" sz="4000" dirty="0"/>
              <a:t> </a:t>
            </a:r>
            <a:r>
              <a:rPr lang="hr-HR" sz="4000" dirty="0" err="1" smtClean="0"/>
              <a:t>email</a:t>
            </a:r>
            <a:r>
              <a:rPr lang="hr-HR" sz="4000" dirty="0" smtClean="0"/>
              <a:t> </a:t>
            </a:r>
            <a:r>
              <a:rPr lang="hr-HR" sz="4000" dirty="0" err="1">
                <a:solidFill>
                  <a:srgbClr val="FF0000"/>
                </a:solidFill>
              </a:rPr>
              <a:t>will</a:t>
            </a:r>
            <a:r>
              <a:rPr lang="hr-HR" sz="4000" dirty="0">
                <a:solidFill>
                  <a:srgbClr val="FF0000"/>
                </a:solidFill>
              </a:rPr>
              <a:t> </a:t>
            </a:r>
            <a:r>
              <a:rPr lang="hr-HR" sz="4000" dirty="0" err="1">
                <a:solidFill>
                  <a:srgbClr val="FF0000"/>
                </a:solidFill>
              </a:rPr>
              <a:t>be</a:t>
            </a:r>
            <a:r>
              <a:rPr lang="hr-HR" sz="4000" dirty="0">
                <a:solidFill>
                  <a:srgbClr val="FF0000"/>
                </a:solidFill>
              </a:rPr>
              <a:t> </a:t>
            </a:r>
            <a:r>
              <a:rPr lang="hr-HR" sz="4000" dirty="0" err="1">
                <a:solidFill>
                  <a:srgbClr val="7030A0"/>
                </a:solidFill>
              </a:rPr>
              <a:t>written</a:t>
            </a:r>
            <a:r>
              <a:rPr lang="hr-HR" sz="4000" dirty="0"/>
              <a:t> </a:t>
            </a:r>
            <a:r>
              <a:rPr lang="hr-HR" sz="4000" b="1" dirty="0" err="1">
                <a:solidFill>
                  <a:srgbClr val="00B0F0"/>
                </a:solidFill>
              </a:rPr>
              <a:t>by</a:t>
            </a:r>
            <a:r>
              <a:rPr lang="hr-HR" sz="4000" dirty="0"/>
              <a:t> </a:t>
            </a:r>
            <a:r>
              <a:rPr lang="hr-HR" sz="4000" dirty="0" err="1"/>
              <a:t>Sandy</a:t>
            </a:r>
            <a:r>
              <a:rPr lang="hr-HR" sz="4000" dirty="0"/>
              <a:t>.</a:t>
            </a:r>
          </a:p>
          <a:p>
            <a:pPr marL="0" indent="0" algn="ctr">
              <a:buNone/>
            </a:pPr>
            <a:r>
              <a:rPr lang="hr-HR" sz="3200" u="sng" dirty="0"/>
              <a:t>FUTURE SIMPLE </a:t>
            </a:r>
            <a:r>
              <a:rPr lang="hr-HR" sz="3200" dirty="0"/>
              <a:t>FORM OF THE VERB TO BE + PAST PARTICIPLE</a:t>
            </a:r>
          </a:p>
          <a:p>
            <a:pPr marL="0" indent="0" algn="ctr">
              <a:buNone/>
            </a:pPr>
            <a:endParaRPr lang="hr-HR" sz="4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923496" y="0"/>
            <a:ext cx="4890840" cy="326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xmlns="" id="{BD012A0C-0C7D-43F7-9C51-40C560284C2A}"/>
              </a:ext>
            </a:extLst>
          </p:cNvPr>
          <p:cNvSpPr txBox="1">
            <a:spLocks/>
          </p:cNvSpPr>
          <p:nvPr/>
        </p:nvSpPr>
        <p:spPr>
          <a:xfrm>
            <a:off x="0" y="5322276"/>
            <a:ext cx="12154794" cy="1816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Detaljnije objašnjenje možeš pronaći ovdje: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https://youtu.be/iGNux1MF6Ko</a:t>
            </a:r>
            <a:endParaRPr lang="hr-HR" sz="2000" i="1" dirty="0"/>
          </a:p>
          <a:p>
            <a:pPr marL="0" indent="0" algn="ctr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https://www.bookwidgets.com/play/9CA7F97</a:t>
            </a: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2506151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4116</TotalTime>
  <Words>789</Words>
  <Application>Microsoft Office PowerPoint</Application>
  <PresentationFormat>Prilagođeno</PresentationFormat>
  <Paragraphs>163</Paragraphs>
  <Slides>18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19" baseType="lpstr">
      <vt:lpstr>Tema sustava Office</vt:lpstr>
      <vt:lpstr>UNIT 7; Choices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08_U7_L2_Super_food</dc:title>
  <dc:subject>Engleski jezik</dc:subject>
  <dc:creator>Siniša Vuksan</dc:creator>
  <cp:keywords>engleski jezik; školska knjiga; footsteps 4; siniša vuksan</cp:keywords>
  <cp:lastModifiedBy>Iva Palčić Strčić</cp:lastModifiedBy>
  <cp:revision>312</cp:revision>
  <dcterms:created xsi:type="dcterms:W3CDTF">2020-09-12T11:20:19Z</dcterms:created>
  <dcterms:modified xsi:type="dcterms:W3CDTF">2022-03-11T08:30:48Z</dcterms:modified>
  <cp:category>8. razred</cp:category>
</cp:coreProperties>
</file>